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21C3-F7F0-4765-8EC6-F8F47FC3D457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E6EF3-8D86-4AD3-8ACC-BA96E87D7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973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21C3-F7F0-4765-8EC6-F8F47FC3D457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E6EF3-8D86-4AD3-8ACC-BA96E87D7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078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21C3-F7F0-4765-8EC6-F8F47FC3D457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E6EF3-8D86-4AD3-8ACC-BA96E87D7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92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21C3-F7F0-4765-8EC6-F8F47FC3D457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E6EF3-8D86-4AD3-8ACC-BA96E87D7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867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21C3-F7F0-4765-8EC6-F8F47FC3D457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E6EF3-8D86-4AD3-8ACC-BA96E87D7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601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21C3-F7F0-4765-8EC6-F8F47FC3D457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E6EF3-8D86-4AD3-8ACC-BA96E87D7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460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21C3-F7F0-4765-8EC6-F8F47FC3D457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E6EF3-8D86-4AD3-8ACC-BA96E87D7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70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21C3-F7F0-4765-8EC6-F8F47FC3D457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E6EF3-8D86-4AD3-8ACC-BA96E87D7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800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21C3-F7F0-4765-8EC6-F8F47FC3D457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E6EF3-8D86-4AD3-8ACC-BA96E87D7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019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21C3-F7F0-4765-8EC6-F8F47FC3D457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E6EF3-8D86-4AD3-8ACC-BA96E87D7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630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B21C3-F7F0-4765-8EC6-F8F47FC3D457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E6EF3-8D86-4AD3-8ACC-BA96E87D7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86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B21C3-F7F0-4765-8EC6-F8F47FC3D457}" type="datetimeFigureOut">
              <a:rPr lang="en-US" smtClean="0"/>
              <a:t>3/29/2024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E6EF3-8D86-4AD3-8ACC-BA96E87D7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398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0600" y="685800"/>
            <a:ext cx="731520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دوران جدید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518848" y="2364769"/>
            <a:ext cx="228600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انتلاف مشتاقان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019800" y="1219200"/>
            <a:ext cx="228600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قطبی شدن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505200" y="1228593"/>
            <a:ext cx="228600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رهبری رضا پهلوی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045958" y="2364769"/>
            <a:ext cx="228600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دو نوع جمهوریخواهی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045958" y="1778632"/>
            <a:ext cx="228600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مخالفان و موافقان رضا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505200" y="1817595"/>
            <a:ext cx="228600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تعریف رهبری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004248" y="2355376"/>
            <a:ext cx="228600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دولت گذار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990600" y="1219200"/>
            <a:ext cx="228600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سه نوع ائتلاف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990600" y="1808202"/>
            <a:ext cx="228600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/>
              <a:t>گ</a:t>
            </a:r>
            <a:r>
              <a:rPr lang="fa-IR" b="1" dirty="0" smtClean="0"/>
              <a:t>رد آمدن ائتلاف ها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344909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27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Esmail</dc:creator>
  <cp:lastModifiedBy>Esmail</cp:lastModifiedBy>
  <cp:revision>2</cp:revision>
  <dcterms:created xsi:type="dcterms:W3CDTF">2024-03-29T15:44:23Z</dcterms:created>
  <dcterms:modified xsi:type="dcterms:W3CDTF">2024-03-29T15:51:04Z</dcterms:modified>
</cp:coreProperties>
</file>