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81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8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7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93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3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1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0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8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9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4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F0506-B33C-4132-A70B-F2EBB9B9D73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0F0F7-15D3-4079-812E-94DC4200F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9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0" y="31498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نقد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953000" y="381000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ذکر محاسن و معایب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4485620"/>
            <a:ext cx="6934200" cy="52322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چند و چون ارزیابی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55275" y="5187007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معیارها و ارزش ها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955275" y="5938827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پیشنهادها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53000" y="100078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ارزیابی مثبت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31498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انتقاد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19200" y="381000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ذکر معایب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21475" y="5187007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عدم ذکر معیارها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221475" y="5938827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فقدان پیشنهادها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219200" y="100078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ارزیابی منفی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953000" y="243840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جهت گیری مثبت</a:t>
            </a:r>
            <a:endParaRPr lang="en-US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219200" y="2438400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جهت گیری منفی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219200" y="1752600"/>
            <a:ext cx="6934200" cy="52322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کارکرد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968170" y="3104642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تجزیه و تحلیل و تفسیر</a:t>
            </a:r>
            <a:endParaRPr lang="en-US" sz="2800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1234370" y="3104642"/>
            <a:ext cx="3200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 smtClean="0"/>
              <a:t>تخریب</a:t>
            </a:r>
            <a:endParaRPr lang="en-US" sz="2800" b="1" dirty="0"/>
          </a:p>
        </p:txBody>
      </p:sp>
      <p:sp>
        <p:nvSpPr>
          <p:cNvPr id="25" name="Rectangle 24"/>
          <p:cNvSpPr/>
          <p:nvPr/>
        </p:nvSpPr>
        <p:spPr>
          <a:xfrm>
            <a:off x="8305800" y="5877271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b="1" dirty="0" smtClean="0"/>
              <a:t>نقدها را بود آیا که عیاری گیرند</a:t>
            </a:r>
          </a:p>
          <a:p>
            <a:pPr algn="ctr"/>
            <a:r>
              <a:rPr lang="fa-IR" b="1" dirty="0" smtClean="0"/>
              <a:t>تا همه صومعه داران پی کاری گیرند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9646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53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Esmail</dc:creator>
  <cp:lastModifiedBy>Esmail</cp:lastModifiedBy>
  <cp:revision>6</cp:revision>
  <dcterms:created xsi:type="dcterms:W3CDTF">2023-12-18T21:47:58Z</dcterms:created>
  <dcterms:modified xsi:type="dcterms:W3CDTF">2023-12-18T23:20:28Z</dcterms:modified>
</cp:coreProperties>
</file>