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2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14DBD-B25F-4D5F-8FD6-D461C3D36462}" type="datetimeFigureOut">
              <a:rPr lang="en-US" smtClean="0"/>
              <a:t>8/28/2024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173C1-8C60-423E-9579-62C2ABBD7D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3080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14DBD-B25F-4D5F-8FD6-D461C3D36462}" type="datetimeFigureOut">
              <a:rPr lang="en-US" smtClean="0"/>
              <a:t>8/28/2024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173C1-8C60-423E-9579-62C2ABBD7D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9499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14DBD-B25F-4D5F-8FD6-D461C3D36462}" type="datetimeFigureOut">
              <a:rPr lang="en-US" smtClean="0"/>
              <a:t>8/28/2024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173C1-8C60-423E-9579-62C2ABBD7D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991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14DBD-B25F-4D5F-8FD6-D461C3D36462}" type="datetimeFigureOut">
              <a:rPr lang="en-US" smtClean="0"/>
              <a:t>8/28/2024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173C1-8C60-423E-9579-62C2ABBD7D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6544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14DBD-B25F-4D5F-8FD6-D461C3D36462}" type="datetimeFigureOut">
              <a:rPr lang="en-US" smtClean="0"/>
              <a:t>8/28/2024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173C1-8C60-423E-9579-62C2ABBD7D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9209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14DBD-B25F-4D5F-8FD6-D461C3D36462}" type="datetimeFigureOut">
              <a:rPr lang="en-US" smtClean="0"/>
              <a:t>8/28/2024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173C1-8C60-423E-9579-62C2ABBD7D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0903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14DBD-B25F-4D5F-8FD6-D461C3D36462}" type="datetimeFigureOut">
              <a:rPr lang="en-US" smtClean="0"/>
              <a:t>8/28/2024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173C1-8C60-423E-9579-62C2ABBD7D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211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14DBD-B25F-4D5F-8FD6-D461C3D36462}" type="datetimeFigureOut">
              <a:rPr lang="en-US" smtClean="0"/>
              <a:t>8/28/2024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173C1-8C60-423E-9579-62C2ABBD7D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8703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14DBD-B25F-4D5F-8FD6-D461C3D36462}" type="datetimeFigureOut">
              <a:rPr lang="en-US" smtClean="0"/>
              <a:t>8/28/2024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173C1-8C60-423E-9579-62C2ABBD7D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892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14DBD-B25F-4D5F-8FD6-D461C3D36462}" type="datetimeFigureOut">
              <a:rPr lang="en-US" smtClean="0"/>
              <a:t>8/28/2024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173C1-8C60-423E-9579-62C2ABBD7D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522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14DBD-B25F-4D5F-8FD6-D461C3D36462}" type="datetimeFigureOut">
              <a:rPr lang="en-US" smtClean="0"/>
              <a:t>8/28/2024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173C1-8C60-423E-9579-62C2ABBD7D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552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B14DBD-B25F-4D5F-8FD6-D461C3D36462}" type="datetimeFigureOut">
              <a:rPr lang="en-US" smtClean="0"/>
              <a:t>8/28/2024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1173C1-8C60-423E-9579-62C2ABBD7D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434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Straight Connector 25"/>
          <p:cNvCxnSpPr/>
          <p:nvPr/>
        </p:nvCxnSpPr>
        <p:spPr>
          <a:xfrm flipV="1">
            <a:off x="1371600" y="2927866"/>
            <a:ext cx="6477000" cy="1088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5257800" y="1219200"/>
            <a:ext cx="28194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سکولاریسم</a:t>
            </a: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143000" y="1230086"/>
            <a:ext cx="28194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/>
              <a:t>د</a:t>
            </a:r>
            <a:r>
              <a:rPr lang="fa-IR" b="1" dirty="0" smtClean="0"/>
              <a:t>موکراسی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257800" y="2058182"/>
            <a:ext cx="28194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نمی پذیرد</a:t>
            </a: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143000" y="2069068"/>
            <a:ext cx="28194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می پذیرد</a:t>
            </a:r>
            <a:endParaRPr lang="en-US" b="1" dirty="0"/>
          </a:p>
        </p:txBody>
      </p:sp>
      <p:cxnSp>
        <p:nvCxnSpPr>
          <p:cNvPr id="23" name="Straight Connector 22"/>
          <p:cNvCxnSpPr/>
          <p:nvPr/>
        </p:nvCxnSpPr>
        <p:spPr>
          <a:xfrm>
            <a:off x="7848600" y="2427514"/>
            <a:ext cx="0" cy="264483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371600" y="2416628"/>
            <a:ext cx="0" cy="264483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1409700" y="3489904"/>
            <a:ext cx="6477000" cy="1088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V="1">
            <a:off x="1382486" y="3979761"/>
            <a:ext cx="6477000" cy="1088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V="1">
            <a:off x="1395186" y="4517180"/>
            <a:ext cx="6477000" cy="1088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V="1">
            <a:off x="1395186" y="5035675"/>
            <a:ext cx="6477000" cy="1088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3657600" y="2743200"/>
            <a:ext cx="1828800" cy="2667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257800" y="2743200"/>
            <a:ext cx="20574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دخالت مذهب</a:t>
            </a:r>
            <a:endParaRPr lang="en-US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5257800" y="3276600"/>
            <a:ext cx="20574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دخالت شریعت</a:t>
            </a:r>
            <a:endParaRPr lang="en-US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257800" y="3810000"/>
            <a:ext cx="20574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دخالت آخوند</a:t>
            </a:r>
            <a:endParaRPr lang="en-US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5257800" y="4343400"/>
            <a:ext cx="20574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دخالت ایدئولوژی</a:t>
            </a:r>
            <a:endParaRPr lang="en-US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5257800" y="4876800"/>
            <a:ext cx="20574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دخالت ایدئولوژی</a:t>
            </a:r>
            <a:endParaRPr lang="en-US" b="1" dirty="0"/>
          </a:p>
        </p:txBody>
      </p:sp>
      <p:sp>
        <p:nvSpPr>
          <p:cNvPr id="9" name="TextBox 8"/>
          <p:cNvSpPr txBox="1"/>
          <p:nvPr/>
        </p:nvSpPr>
        <p:spPr>
          <a:xfrm>
            <a:off x="1828800" y="2754086"/>
            <a:ext cx="20574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شهروندی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28800" y="3287486"/>
            <a:ext cx="20574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جامعه مدنی</a:t>
            </a:r>
            <a:endParaRPr lang="en-US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1828800" y="3820886"/>
            <a:ext cx="20574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آزادی احزاب</a:t>
            </a:r>
            <a:endParaRPr lang="en-US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1828800" y="4354286"/>
            <a:ext cx="20574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آزادی عقیده و بیان</a:t>
            </a:r>
            <a:endParaRPr lang="en-US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1828800" y="4887686"/>
            <a:ext cx="20574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آزادی عقیده و بیان</a:t>
            </a:r>
            <a:endParaRPr lang="en-US" b="1" dirty="0"/>
          </a:p>
        </p:txBody>
      </p:sp>
      <p:cxnSp>
        <p:nvCxnSpPr>
          <p:cNvPr id="36" name="Straight Connector 35"/>
          <p:cNvCxnSpPr/>
          <p:nvPr/>
        </p:nvCxnSpPr>
        <p:spPr>
          <a:xfrm>
            <a:off x="2552700" y="1588532"/>
            <a:ext cx="0" cy="46965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6672943" y="1588532"/>
            <a:ext cx="0" cy="46965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>
            <a:endCxn id="21" idx="0"/>
          </p:cNvCxnSpPr>
          <p:nvPr/>
        </p:nvCxnSpPr>
        <p:spPr>
          <a:xfrm>
            <a:off x="4513943" y="760436"/>
            <a:ext cx="96157" cy="480216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/>
          <p:cNvSpPr/>
          <p:nvPr/>
        </p:nvSpPr>
        <p:spPr>
          <a:xfrm>
            <a:off x="4343400" y="1414752"/>
            <a:ext cx="457200" cy="41478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/>
          <p:cNvCxnSpPr>
            <a:stCxn id="5" idx="3"/>
            <a:endCxn id="4" idx="1"/>
          </p:cNvCxnSpPr>
          <p:nvPr/>
        </p:nvCxnSpPr>
        <p:spPr>
          <a:xfrm flipV="1">
            <a:off x="3962400" y="1403866"/>
            <a:ext cx="1295400" cy="1088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3200400" y="5562600"/>
            <a:ext cx="28194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دولت دوران گذار</a:t>
            </a:r>
            <a:endParaRPr lang="en-US" b="1" dirty="0"/>
          </a:p>
        </p:txBody>
      </p:sp>
      <p:sp>
        <p:nvSpPr>
          <p:cNvPr id="49" name="Rectangle 48"/>
          <p:cNvSpPr/>
          <p:nvPr/>
        </p:nvSpPr>
        <p:spPr>
          <a:xfrm>
            <a:off x="457200" y="565666"/>
            <a:ext cx="8229600" cy="57589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/>
          <p:cNvSpPr txBox="1"/>
          <p:nvPr/>
        </p:nvSpPr>
        <p:spPr>
          <a:xfrm>
            <a:off x="3124200" y="381000"/>
            <a:ext cx="28194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گفتمان ما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3290433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flipV="1">
            <a:off x="1371600" y="2927866"/>
            <a:ext cx="6477000" cy="1088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257800" y="2058182"/>
            <a:ext cx="28194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نمی پذیرد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143000" y="2069068"/>
            <a:ext cx="28194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می پذیرد</a:t>
            </a:r>
            <a:endParaRPr lang="en-US" b="1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7848600" y="2427514"/>
            <a:ext cx="0" cy="264483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371600" y="2416628"/>
            <a:ext cx="0" cy="264483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1409700" y="3489904"/>
            <a:ext cx="6477000" cy="1088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1382486" y="3979761"/>
            <a:ext cx="6477000" cy="1088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1395186" y="4517180"/>
            <a:ext cx="6477000" cy="1088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1395186" y="5035675"/>
            <a:ext cx="6477000" cy="1088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3657600" y="2743200"/>
            <a:ext cx="1828800" cy="2667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257800" y="2743200"/>
            <a:ext cx="20574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دخالت مذهب</a:t>
            </a:r>
            <a:endParaRPr lang="en-US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5257800" y="3276600"/>
            <a:ext cx="20574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دخالت شریعت</a:t>
            </a:r>
            <a:endParaRPr lang="en-US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5257800" y="3810000"/>
            <a:ext cx="20574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دخالت آخوند</a:t>
            </a:r>
            <a:endParaRPr lang="en-US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5257800" y="4343400"/>
            <a:ext cx="20574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دخالت ایدئولوژی</a:t>
            </a:r>
            <a:endParaRPr lang="en-US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5257800" y="4876800"/>
            <a:ext cx="20574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دخالت ایدئولوژی</a:t>
            </a:r>
            <a:endParaRPr lang="en-US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1828800" y="2754086"/>
            <a:ext cx="20574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شهروندی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828800" y="3287486"/>
            <a:ext cx="20574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جامعه مدنی</a:t>
            </a:r>
            <a:endParaRPr lang="en-US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1828800" y="3820886"/>
            <a:ext cx="20574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آزادی احزاب</a:t>
            </a:r>
            <a:endParaRPr lang="en-US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1828800" y="4354286"/>
            <a:ext cx="20574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آزادی عقیده و بیان</a:t>
            </a:r>
            <a:endParaRPr lang="en-US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828800" y="4887686"/>
            <a:ext cx="20574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آزادی عقیده و بیان</a:t>
            </a:r>
            <a:endParaRPr lang="en-US" b="1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2552700" y="1588532"/>
            <a:ext cx="0" cy="46965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6672943" y="1588532"/>
            <a:ext cx="0" cy="46965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endCxn id="32" idx="0"/>
          </p:cNvCxnSpPr>
          <p:nvPr/>
        </p:nvCxnSpPr>
        <p:spPr>
          <a:xfrm>
            <a:off x="4513943" y="760436"/>
            <a:ext cx="96157" cy="480216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4343400" y="1414752"/>
            <a:ext cx="457200" cy="41478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3200400" y="5562600"/>
            <a:ext cx="28194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دولت دوران گذار</a:t>
            </a:r>
            <a:endParaRPr lang="en-US" b="1" dirty="0"/>
          </a:p>
        </p:txBody>
      </p:sp>
      <p:sp>
        <p:nvSpPr>
          <p:cNvPr id="33" name="Rectangle 32"/>
          <p:cNvSpPr/>
          <p:nvPr/>
        </p:nvSpPr>
        <p:spPr>
          <a:xfrm>
            <a:off x="495300" y="1403866"/>
            <a:ext cx="8229600" cy="49098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257800" y="1219200"/>
            <a:ext cx="28194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سکولاریسم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143000" y="1230086"/>
            <a:ext cx="28194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/>
              <a:t>د</a:t>
            </a:r>
            <a:r>
              <a:rPr lang="fa-IR" b="1" dirty="0" smtClean="0"/>
              <a:t>موکراسی</a:t>
            </a:r>
            <a:endParaRPr lang="en-US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3124200" y="381000"/>
            <a:ext cx="28194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گفتمان ما</a:t>
            </a:r>
            <a:endParaRPr lang="en-US" b="1" dirty="0"/>
          </a:p>
        </p:txBody>
      </p:sp>
      <p:cxnSp>
        <p:nvCxnSpPr>
          <p:cNvPr id="31" name="Straight Connector 30"/>
          <p:cNvCxnSpPr>
            <a:stCxn id="6" idx="3"/>
            <a:endCxn id="5" idx="1"/>
          </p:cNvCxnSpPr>
          <p:nvPr/>
        </p:nvCxnSpPr>
        <p:spPr>
          <a:xfrm flipV="1">
            <a:off x="3962400" y="1403866"/>
            <a:ext cx="1295400" cy="1088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60116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flipV="1">
            <a:off x="1371600" y="2927866"/>
            <a:ext cx="6477000" cy="1088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7848600" y="2427514"/>
            <a:ext cx="0" cy="264483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371600" y="2416628"/>
            <a:ext cx="0" cy="264483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1409700" y="3489904"/>
            <a:ext cx="6477000" cy="1088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1382486" y="3979761"/>
            <a:ext cx="6477000" cy="1088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1395186" y="4517180"/>
            <a:ext cx="6477000" cy="1088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1395186" y="5035675"/>
            <a:ext cx="6477000" cy="1088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3657600" y="2743200"/>
            <a:ext cx="1828800" cy="2667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257800" y="2743200"/>
            <a:ext cx="20574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دخالت مذهب</a:t>
            </a:r>
            <a:endParaRPr lang="en-US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5257800" y="3276600"/>
            <a:ext cx="20574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دخالت شریعت</a:t>
            </a:r>
            <a:endParaRPr lang="en-US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5257800" y="3810000"/>
            <a:ext cx="20574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دخالت آخوند</a:t>
            </a:r>
            <a:endParaRPr lang="en-US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5257800" y="4343400"/>
            <a:ext cx="20574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دخالت ایدئولوژی</a:t>
            </a:r>
            <a:endParaRPr lang="en-US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5257800" y="4876800"/>
            <a:ext cx="20574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دخالت ایدئولوژی</a:t>
            </a:r>
            <a:endParaRPr lang="en-US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1828800" y="2754086"/>
            <a:ext cx="20574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شهروندی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828800" y="3287486"/>
            <a:ext cx="20574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جامعه مدنی</a:t>
            </a:r>
            <a:endParaRPr lang="en-US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1828800" y="3820886"/>
            <a:ext cx="20574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آزادی احزاب</a:t>
            </a:r>
            <a:endParaRPr lang="en-US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1828800" y="4354286"/>
            <a:ext cx="20574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آزادی عقیده و بیان</a:t>
            </a:r>
            <a:endParaRPr lang="en-US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828800" y="4887686"/>
            <a:ext cx="20574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آزادی عقیده و بیان</a:t>
            </a:r>
            <a:endParaRPr lang="en-US" b="1" dirty="0"/>
          </a:p>
        </p:txBody>
      </p:sp>
      <p:cxnSp>
        <p:nvCxnSpPr>
          <p:cNvPr id="29" name="Straight Connector 28"/>
          <p:cNvCxnSpPr>
            <a:endCxn id="32" idx="0"/>
          </p:cNvCxnSpPr>
          <p:nvPr/>
        </p:nvCxnSpPr>
        <p:spPr>
          <a:xfrm>
            <a:off x="4513943" y="760436"/>
            <a:ext cx="96157" cy="480216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4343400" y="1414752"/>
            <a:ext cx="457200" cy="41478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3200400" y="5562600"/>
            <a:ext cx="28194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دولت دوران گذار</a:t>
            </a:r>
            <a:endParaRPr lang="en-US" b="1" dirty="0"/>
          </a:p>
        </p:txBody>
      </p:sp>
      <p:sp>
        <p:nvSpPr>
          <p:cNvPr id="2" name="Rectangle 1"/>
          <p:cNvSpPr/>
          <p:nvPr/>
        </p:nvSpPr>
        <p:spPr>
          <a:xfrm>
            <a:off x="533400" y="2242848"/>
            <a:ext cx="8229600" cy="42341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257800" y="1219200"/>
            <a:ext cx="28194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سکولاریسم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143000" y="1230086"/>
            <a:ext cx="28194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/>
              <a:t>د</a:t>
            </a:r>
            <a:r>
              <a:rPr lang="fa-IR" b="1" dirty="0" smtClean="0"/>
              <a:t>موکراسی</a:t>
            </a: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257800" y="2058182"/>
            <a:ext cx="28194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نمی پذیرد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143000" y="2069068"/>
            <a:ext cx="28194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می پذیرد</a:t>
            </a:r>
            <a:endParaRPr lang="en-US" b="1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2552700" y="1588532"/>
            <a:ext cx="0" cy="46965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6672943" y="1588532"/>
            <a:ext cx="0" cy="46965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124200" y="381000"/>
            <a:ext cx="28194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گفتمان ما</a:t>
            </a:r>
            <a:endParaRPr lang="en-US" b="1" dirty="0"/>
          </a:p>
        </p:txBody>
      </p:sp>
      <p:cxnSp>
        <p:nvCxnSpPr>
          <p:cNvPr id="31" name="Straight Connector 30"/>
          <p:cNvCxnSpPr>
            <a:stCxn id="6" idx="3"/>
            <a:endCxn id="5" idx="1"/>
          </p:cNvCxnSpPr>
          <p:nvPr/>
        </p:nvCxnSpPr>
        <p:spPr>
          <a:xfrm flipV="1">
            <a:off x="3962400" y="1403866"/>
            <a:ext cx="1295400" cy="1088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8995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flipV="1">
            <a:off x="1371600" y="2927866"/>
            <a:ext cx="6477000" cy="1088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257800" y="1219200"/>
            <a:ext cx="28194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سکولاریسم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143000" y="1230086"/>
            <a:ext cx="28194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/>
              <a:t>د</a:t>
            </a:r>
            <a:r>
              <a:rPr lang="fa-IR" b="1" dirty="0" smtClean="0"/>
              <a:t>موکراسی</a:t>
            </a: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257800" y="2058182"/>
            <a:ext cx="28194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نمی پذیرد</a:t>
            </a:r>
            <a:endParaRPr lang="en-US" b="1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7848600" y="2427514"/>
            <a:ext cx="0" cy="264483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371600" y="2416628"/>
            <a:ext cx="0" cy="264483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1409700" y="3489904"/>
            <a:ext cx="6477000" cy="1088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1382486" y="3979761"/>
            <a:ext cx="6477000" cy="1088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1395186" y="4517180"/>
            <a:ext cx="6477000" cy="1088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1395186" y="5035675"/>
            <a:ext cx="6477000" cy="1088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3657600" y="2743200"/>
            <a:ext cx="1828800" cy="2667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257800" y="2743200"/>
            <a:ext cx="20574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دخالت مذهب</a:t>
            </a:r>
            <a:endParaRPr lang="en-US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5257800" y="3276600"/>
            <a:ext cx="20574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دخالت شریعت</a:t>
            </a:r>
            <a:endParaRPr lang="en-US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5257800" y="3810000"/>
            <a:ext cx="20574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دخالت آخوند</a:t>
            </a:r>
            <a:endParaRPr lang="en-US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5257800" y="4343400"/>
            <a:ext cx="20574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دخالت ایدئولوژی</a:t>
            </a:r>
            <a:endParaRPr lang="en-US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5257800" y="4876800"/>
            <a:ext cx="20574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دخالت ایدئولوژی</a:t>
            </a:r>
            <a:endParaRPr lang="en-US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1828800" y="2754086"/>
            <a:ext cx="20574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شهروندی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828800" y="3287486"/>
            <a:ext cx="20574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جامعه مدنی</a:t>
            </a:r>
            <a:endParaRPr lang="en-US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1828800" y="3820886"/>
            <a:ext cx="20574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آزادی احزاب</a:t>
            </a:r>
            <a:endParaRPr lang="en-US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1828800" y="4354286"/>
            <a:ext cx="20574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آزادی عقیده و بیان</a:t>
            </a:r>
            <a:endParaRPr lang="en-US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828800" y="4887686"/>
            <a:ext cx="20574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آزادی عقیده و بیان</a:t>
            </a:r>
            <a:endParaRPr lang="en-US" b="1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2552700" y="1588532"/>
            <a:ext cx="0" cy="46965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6672943" y="1588532"/>
            <a:ext cx="0" cy="46965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124200" y="381000"/>
            <a:ext cx="28194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گفتمان ما</a:t>
            </a:r>
            <a:endParaRPr lang="en-US" b="1" dirty="0"/>
          </a:p>
        </p:txBody>
      </p:sp>
      <p:cxnSp>
        <p:nvCxnSpPr>
          <p:cNvPr id="29" name="Straight Connector 28"/>
          <p:cNvCxnSpPr>
            <a:endCxn id="32" idx="0"/>
          </p:cNvCxnSpPr>
          <p:nvPr/>
        </p:nvCxnSpPr>
        <p:spPr>
          <a:xfrm>
            <a:off x="4513943" y="760436"/>
            <a:ext cx="96157" cy="480216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4343400" y="1414752"/>
            <a:ext cx="457200" cy="41478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Connector 30"/>
          <p:cNvCxnSpPr>
            <a:stCxn id="6" idx="3"/>
            <a:endCxn id="5" idx="1"/>
          </p:cNvCxnSpPr>
          <p:nvPr/>
        </p:nvCxnSpPr>
        <p:spPr>
          <a:xfrm flipV="1">
            <a:off x="3962400" y="1403866"/>
            <a:ext cx="1295400" cy="1088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990600" y="2416628"/>
            <a:ext cx="3962400" cy="39079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143000" y="2069068"/>
            <a:ext cx="28194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می پذیرد</a:t>
            </a:r>
            <a:endParaRPr lang="en-US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3200400" y="5562600"/>
            <a:ext cx="28194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دولت دوران گذار</a:t>
            </a:r>
            <a:endParaRPr lang="en-US" b="1" dirty="0"/>
          </a:p>
        </p:txBody>
      </p:sp>
      <p:sp>
        <p:nvSpPr>
          <p:cNvPr id="3" name="Rectangle 2"/>
          <p:cNvSpPr/>
          <p:nvPr/>
        </p:nvSpPr>
        <p:spPr>
          <a:xfrm>
            <a:off x="2857500" y="5410200"/>
            <a:ext cx="3429000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7660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flipV="1">
            <a:off x="1371600" y="2927866"/>
            <a:ext cx="6477000" cy="1088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257800" y="1219200"/>
            <a:ext cx="28194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سکولاریسم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143000" y="1230086"/>
            <a:ext cx="28194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/>
              <a:t>د</a:t>
            </a:r>
            <a:r>
              <a:rPr lang="fa-IR" b="1" dirty="0" smtClean="0"/>
              <a:t>موکراسی</a:t>
            </a: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257800" y="2058182"/>
            <a:ext cx="28194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نمی پذیرد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143000" y="2069068"/>
            <a:ext cx="28194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می پذیرد</a:t>
            </a:r>
            <a:endParaRPr lang="en-US" b="1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7848600" y="2427514"/>
            <a:ext cx="0" cy="264483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371600" y="2416628"/>
            <a:ext cx="0" cy="264483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1409700" y="3489904"/>
            <a:ext cx="6477000" cy="1088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1382486" y="3979761"/>
            <a:ext cx="6477000" cy="1088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1395186" y="4517180"/>
            <a:ext cx="6477000" cy="1088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1395186" y="5035675"/>
            <a:ext cx="6477000" cy="1088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3657600" y="2743200"/>
            <a:ext cx="1828800" cy="2667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257800" y="2743200"/>
            <a:ext cx="20574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دخالت مذهب</a:t>
            </a:r>
            <a:endParaRPr lang="en-US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5257800" y="3276600"/>
            <a:ext cx="20574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دخالت شریعت</a:t>
            </a:r>
            <a:endParaRPr lang="en-US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5257800" y="3810000"/>
            <a:ext cx="20574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دخالت آخوند</a:t>
            </a:r>
            <a:endParaRPr lang="en-US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5257800" y="4343400"/>
            <a:ext cx="20574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دخالت ایدئولوژی</a:t>
            </a:r>
            <a:endParaRPr lang="en-US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5257800" y="4876800"/>
            <a:ext cx="20574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دخالت ایدئولوژی</a:t>
            </a:r>
            <a:endParaRPr lang="en-US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1828800" y="2754086"/>
            <a:ext cx="20574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شهروندی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828800" y="3287486"/>
            <a:ext cx="20574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جامعه مدنی</a:t>
            </a:r>
            <a:endParaRPr lang="en-US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1828800" y="3820886"/>
            <a:ext cx="20574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آزادی احزاب</a:t>
            </a:r>
            <a:endParaRPr lang="en-US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1828800" y="4354286"/>
            <a:ext cx="20574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آزادی عقیده و بیان</a:t>
            </a:r>
            <a:endParaRPr lang="en-US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828800" y="4887686"/>
            <a:ext cx="20574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انتخابات آزاد و منصفانه</a:t>
            </a:r>
            <a:endParaRPr lang="en-US" b="1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2552700" y="1588532"/>
            <a:ext cx="0" cy="46965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6672943" y="1588532"/>
            <a:ext cx="0" cy="46965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124200" y="381000"/>
            <a:ext cx="28194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گفتمان ما</a:t>
            </a:r>
            <a:endParaRPr lang="en-US" b="1" dirty="0"/>
          </a:p>
        </p:txBody>
      </p:sp>
      <p:cxnSp>
        <p:nvCxnSpPr>
          <p:cNvPr id="29" name="Straight Connector 28"/>
          <p:cNvCxnSpPr>
            <a:endCxn id="32" idx="0"/>
          </p:cNvCxnSpPr>
          <p:nvPr/>
        </p:nvCxnSpPr>
        <p:spPr>
          <a:xfrm>
            <a:off x="4513943" y="760436"/>
            <a:ext cx="96157" cy="480216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4343400" y="1414752"/>
            <a:ext cx="457200" cy="41478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Connector 30"/>
          <p:cNvCxnSpPr>
            <a:stCxn id="6" idx="3"/>
            <a:endCxn id="5" idx="1"/>
          </p:cNvCxnSpPr>
          <p:nvPr/>
        </p:nvCxnSpPr>
        <p:spPr>
          <a:xfrm flipV="1">
            <a:off x="3962400" y="1403866"/>
            <a:ext cx="1295400" cy="1088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3200400" y="5562600"/>
            <a:ext cx="28194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دولت دوران گذار</a:t>
            </a:r>
            <a:endParaRPr lang="en-US" b="1" dirty="0"/>
          </a:p>
        </p:txBody>
      </p:sp>
      <p:sp>
        <p:nvSpPr>
          <p:cNvPr id="34" name="Rectangle 33"/>
          <p:cNvSpPr/>
          <p:nvPr/>
        </p:nvSpPr>
        <p:spPr>
          <a:xfrm>
            <a:off x="2857500" y="5410200"/>
            <a:ext cx="3429000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49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flipV="1">
            <a:off x="1371600" y="2927866"/>
            <a:ext cx="6477000" cy="1088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257800" y="1219200"/>
            <a:ext cx="28194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سکولاریسم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143000" y="1230086"/>
            <a:ext cx="28194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/>
              <a:t>د</a:t>
            </a:r>
            <a:r>
              <a:rPr lang="fa-IR" b="1" dirty="0" smtClean="0"/>
              <a:t>موکراسی</a:t>
            </a: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257800" y="2058182"/>
            <a:ext cx="28194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نمی پذیرد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143000" y="2069068"/>
            <a:ext cx="28194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می پذیرد</a:t>
            </a:r>
            <a:endParaRPr lang="en-US" b="1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7848600" y="2427514"/>
            <a:ext cx="0" cy="264483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371600" y="2416628"/>
            <a:ext cx="0" cy="264483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1409700" y="3489904"/>
            <a:ext cx="6477000" cy="1088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1382486" y="3979761"/>
            <a:ext cx="6477000" cy="1088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1395186" y="4517180"/>
            <a:ext cx="6477000" cy="1088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1395186" y="5035675"/>
            <a:ext cx="6477000" cy="1088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3657600" y="2743200"/>
            <a:ext cx="1828800" cy="2667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257800" y="2743200"/>
            <a:ext cx="20574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دخالت مذهب</a:t>
            </a:r>
            <a:endParaRPr lang="en-US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5257800" y="3276600"/>
            <a:ext cx="20574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دخالت شریعت</a:t>
            </a:r>
            <a:endParaRPr lang="en-US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5257800" y="3810000"/>
            <a:ext cx="20574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دخالت آخوند</a:t>
            </a:r>
            <a:endParaRPr lang="en-US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5257800" y="4343400"/>
            <a:ext cx="20574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دخالت ایدئولوژی</a:t>
            </a:r>
            <a:endParaRPr lang="en-US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5257800" y="4876800"/>
            <a:ext cx="20574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دخالت ایدئولوژی</a:t>
            </a:r>
            <a:endParaRPr lang="en-US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1828800" y="2754086"/>
            <a:ext cx="20574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شهروندی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828800" y="3287486"/>
            <a:ext cx="20574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جامعه مدنی</a:t>
            </a:r>
            <a:endParaRPr lang="en-US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1828800" y="3820886"/>
            <a:ext cx="20574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آزادی احزاب</a:t>
            </a:r>
            <a:endParaRPr lang="en-US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1828800" y="4354286"/>
            <a:ext cx="20574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آزادی عقیده و بیان</a:t>
            </a:r>
            <a:endParaRPr lang="en-US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1828800" y="4887686"/>
            <a:ext cx="20574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انتخابات آزاد و منصفانه</a:t>
            </a:r>
            <a:endParaRPr lang="en-US" b="1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2552700" y="1588532"/>
            <a:ext cx="0" cy="46965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6672943" y="1588532"/>
            <a:ext cx="0" cy="46965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124200" y="381000"/>
            <a:ext cx="28194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گفتمان ما</a:t>
            </a:r>
            <a:endParaRPr lang="en-US" b="1" dirty="0"/>
          </a:p>
        </p:txBody>
      </p:sp>
      <p:cxnSp>
        <p:nvCxnSpPr>
          <p:cNvPr id="29" name="Straight Connector 28"/>
          <p:cNvCxnSpPr>
            <a:endCxn id="32" idx="0"/>
          </p:cNvCxnSpPr>
          <p:nvPr/>
        </p:nvCxnSpPr>
        <p:spPr>
          <a:xfrm>
            <a:off x="4513943" y="760436"/>
            <a:ext cx="96157" cy="480216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4343400" y="1414752"/>
            <a:ext cx="457200" cy="41478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Connector 30"/>
          <p:cNvCxnSpPr>
            <a:stCxn id="6" idx="3"/>
            <a:endCxn id="5" idx="1"/>
          </p:cNvCxnSpPr>
          <p:nvPr/>
        </p:nvCxnSpPr>
        <p:spPr>
          <a:xfrm flipV="1">
            <a:off x="3962400" y="1403866"/>
            <a:ext cx="1295400" cy="1088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3200400" y="5562600"/>
            <a:ext cx="281940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rtl="1"/>
            <a:r>
              <a:rPr lang="fa-IR" b="1" dirty="0" smtClean="0"/>
              <a:t>دولت دوران گذار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1388011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204</Words>
  <Application>Microsoft Office PowerPoint</Application>
  <PresentationFormat>On-screen Show (4:3)</PresentationFormat>
  <Paragraphs>96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Esmail</dc:creator>
  <cp:lastModifiedBy>Esmail</cp:lastModifiedBy>
  <cp:revision>4</cp:revision>
  <dcterms:created xsi:type="dcterms:W3CDTF">2024-08-28T18:08:36Z</dcterms:created>
  <dcterms:modified xsi:type="dcterms:W3CDTF">2024-08-28T19:04:57Z</dcterms:modified>
</cp:coreProperties>
</file>