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8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6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9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8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38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9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0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4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8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75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CC9C5-0941-4B36-AE60-0D39AD79CD46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81E71-313C-4655-B98A-4B828E03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7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2913" y="903123"/>
            <a:ext cx="70866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حکومت هر کشوری که قانون اساسی داشته باشد حکومت مشروطه است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79284" y="1491734"/>
            <a:ext cx="7090229" cy="369332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سیستم های حکومتی مشروطه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85428" y="1981200"/>
            <a:ext cx="1444171" cy="369332"/>
          </a:xfrm>
          <a:prstGeom prst="rect">
            <a:avLst/>
          </a:prstGeom>
          <a:solidFill>
            <a:srgbClr val="CCE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تک ریاستی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1981200"/>
            <a:ext cx="5029200" cy="369332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 ریاستی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5429" y="2543743"/>
            <a:ext cx="1447800" cy="646331"/>
          </a:xfrm>
          <a:prstGeom prst="rect">
            <a:avLst/>
          </a:prstGeom>
          <a:solidFill>
            <a:srgbClr val="CCE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ریاست</a:t>
            </a:r>
          </a:p>
          <a:p>
            <a:pPr algn="ctr" rtl="1"/>
            <a:r>
              <a:rPr lang="fa-IR" b="1" dirty="0" smtClean="0"/>
              <a:t>جمهوری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2501205"/>
            <a:ext cx="2133600" cy="369332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پادشاهی تشریفاتی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19200" y="2494952"/>
            <a:ext cx="2781300" cy="369332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ریاست جمهوری تشریفاتی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85429" y="3385572"/>
            <a:ext cx="1447800" cy="369332"/>
          </a:xfrm>
          <a:prstGeom prst="rect">
            <a:avLst/>
          </a:prstGeom>
          <a:solidFill>
            <a:srgbClr val="CCE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امریکا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114800" y="3018472"/>
            <a:ext cx="2133600" cy="1477328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سوند</a:t>
            </a:r>
          </a:p>
          <a:p>
            <a:pPr algn="ctr" rtl="1"/>
            <a:r>
              <a:rPr lang="fa-IR" b="1" dirty="0" smtClean="0"/>
              <a:t>نروژ</a:t>
            </a:r>
          </a:p>
          <a:p>
            <a:pPr algn="ctr" rtl="1"/>
            <a:r>
              <a:rPr lang="fa-IR" b="1" dirty="0" smtClean="0"/>
              <a:t>دانمارک</a:t>
            </a:r>
          </a:p>
          <a:p>
            <a:pPr algn="ctr" rtl="1"/>
            <a:r>
              <a:rPr lang="fa-IR" b="1" dirty="0" smtClean="0"/>
              <a:t>انگلیس</a:t>
            </a:r>
          </a:p>
          <a:p>
            <a:pPr algn="ctr" rtl="1"/>
            <a:r>
              <a:rPr lang="fa-IR" b="1" dirty="0" smtClean="0"/>
              <a:t>ژاپن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3004572"/>
            <a:ext cx="2781300" cy="923330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آلمان</a:t>
            </a:r>
          </a:p>
          <a:p>
            <a:pPr algn="ctr" rtl="1"/>
            <a:r>
              <a:rPr lang="fa-IR" b="1" dirty="0" smtClean="0"/>
              <a:t>هندوستان</a:t>
            </a:r>
          </a:p>
          <a:p>
            <a:pPr algn="ctr" rtl="1"/>
            <a:r>
              <a:rPr lang="fa-IR" b="1" dirty="0" smtClean="0"/>
              <a:t>اسرائیل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4372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35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Esmail</dc:creator>
  <cp:lastModifiedBy>Esmail</cp:lastModifiedBy>
  <cp:revision>2</cp:revision>
  <dcterms:created xsi:type="dcterms:W3CDTF">2024-10-30T20:44:46Z</dcterms:created>
  <dcterms:modified xsi:type="dcterms:W3CDTF">2024-10-30T21:04:46Z</dcterms:modified>
</cp:coreProperties>
</file>