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0" r:id="rId1"/>
  </p:sldMasterIdLst>
  <p:notesMasterIdLst>
    <p:notesMasterId r:id="rId43"/>
  </p:notesMasterIdLst>
  <p:handoutMasterIdLst>
    <p:handoutMasterId r:id="rId44"/>
  </p:handoutMasterIdLst>
  <p:sldIdLst>
    <p:sldId id="455" r:id="rId2"/>
    <p:sldId id="457" r:id="rId3"/>
    <p:sldId id="458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68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96" r:id="rId22"/>
    <p:sldId id="476" r:id="rId23"/>
    <p:sldId id="477" r:id="rId24"/>
    <p:sldId id="478" r:id="rId25"/>
    <p:sldId id="479" r:id="rId26"/>
    <p:sldId id="480" r:id="rId27"/>
    <p:sldId id="481" r:id="rId28"/>
    <p:sldId id="482" r:id="rId29"/>
    <p:sldId id="483" r:id="rId30"/>
    <p:sldId id="484" r:id="rId31"/>
    <p:sldId id="485" r:id="rId32"/>
    <p:sldId id="486" r:id="rId33"/>
    <p:sldId id="487" r:id="rId34"/>
    <p:sldId id="488" r:id="rId35"/>
    <p:sldId id="489" r:id="rId36"/>
    <p:sldId id="490" r:id="rId37"/>
    <p:sldId id="491" r:id="rId38"/>
    <p:sldId id="492" r:id="rId39"/>
    <p:sldId id="495" r:id="rId40"/>
    <p:sldId id="493" r:id="rId41"/>
    <p:sldId id="494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9C9A00"/>
    <a:srgbClr val="C13832"/>
    <a:srgbClr val="EDEDED"/>
    <a:srgbClr val="E3882D"/>
    <a:srgbClr val="D71A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667" autoAdjust="0"/>
    <p:restoredTop sz="88935" autoAdjust="0"/>
  </p:normalViewPr>
  <p:slideViewPr>
    <p:cSldViewPr snapToGrid="0" snapToObjects="1">
      <p:cViewPr varScale="1">
        <p:scale>
          <a:sx n="67" d="100"/>
          <a:sy n="67" d="100"/>
        </p:scale>
        <p:origin x="-216" y="-96"/>
      </p:cViewPr>
      <p:guideLst>
        <p:guide orient="horz" pos="2456"/>
        <p:guide orient="horz" pos="41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1458" y="-54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7D6F5-A7E5-418D-9634-F68BA395E63C}" type="doc">
      <dgm:prSet loTypeId="urn:microsoft.com/office/officeart/2005/8/layout/process4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79D6AC5-DC40-4C97-9440-E8544CD5BBBE}">
      <dgm:prSet phldrT="[Text]"/>
      <dgm:spPr/>
      <dgm:t>
        <a:bodyPr/>
        <a:lstStyle/>
        <a:p>
          <a:r>
            <a:rPr lang="en-US" smtClean="0"/>
            <a:t>Confirm Product Quality matches Chef’s Standards</a:t>
          </a:r>
          <a:endParaRPr lang="en-US"/>
        </a:p>
      </dgm:t>
    </dgm:pt>
    <dgm:pt modelId="{C59AC8B2-4DED-4459-9B67-F2779F47167B}" type="parTrans" cxnId="{235178D7-F066-4299-A59B-9BFBA0F83A16}">
      <dgm:prSet/>
      <dgm:spPr/>
      <dgm:t>
        <a:bodyPr/>
        <a:lstStyle/>
        <a:p>
          <a:endParaRPr lang="en-US"/>
        </a:p>
      </dgm:t>
    </dgm:pt>
    <dgm:pt modelId="{9C6AFE5D-7B43-4C07-AB0C-80E2207C6F24}" type="sibTrans" cxnId="{235178D7-F066-4299-A59B-9BFBA0F83A16}">
      <dgm:prSet/>
      <dgm:spPr/>
      <dgm:t>
        <a:bodyPr/>
        <a:lstStyle/>
        <a:p>
          <a:endParaRPr lang="en-US"/>
        </a:p>
      </dgm:t>
    </dgm:pt>
    <dgm:pt modelId="{1902CF9B-019F-4E76-9406-AEBF1875B694}">
      <dgm:prSet/>
      <dgm:spPr/>
      <dgm:t>
        <a:bodyPr/>
        <a:lstStyle/>
        <a:p>
          <a:r>
            <a:rPr lang="en-US" smtClean="0"/>
            <a:t>Confirm Product Quantity matches Invoice</a:t>
          </a:r>
          <a:endParaRPr lang="en-US" dirty="0" smtClean="0"/>
        </a:p>
      </dgm:t>
    </dgm:pt>
    <dgm:pt modelId="{899B780D-0804-43B2-BFCE-0EC77A7D7A5A}" type="parTrans" cxnId="{BB4B2A4C-83AA-4437-8E55-CCDC2F6B81CF}">
      <dgm:prSet/>
      <dgm:spPr/>
      <dgm:t>
        <a:bodyPr/>
        <a:lstStyle/>
        <a:p>
          <a:endParaRPr lang="en-US"/>
        </a:p>
      </dgm:t>
    </dgm:pt>
    <dgm:pt modelId="{8C62A5B6-CE99-41CF-BFB5-53661E263EED}" type="sibTrans" cxnId="{BB4B2A4C-83AA-4437-8E55-CCDC2F6B81CF}">
      <dgm:prSet/>
      <dgm:spPr/>
      <dgm:t>
        <a:bodyPr/>
        <a:lstStyle/>
        <a:p>
          <a:endParaRPr lang="en-US"/>
        </a:p>
      </dgm:t>
    </dgm:pt>
    <dgm:pt modelId="{3B3971BF-EEE2-4129-95B6-E0239997F09F}">
      <dgm:prSet/>
      <dgm:spPr/>
      <dgm:t>
        <a:bodyPr/>
        <a:lstStyle/>
        <a:p>
          <a:r>
            <a:rPr lang="en-US" smtClean="0"/>
            <a:t>Confirm Price and Quantity (including pack size) on Invoice match Order and Bid Sheets</a:t>
          </a:r>
          <a:endParaRPr lang="en-US" dirty="0" smtClean="0"/>
        </a:p>
      </dgm:t>
    </dgm:pt>
    <dgm:pt modelId="{98B774F0-68FC-49AB-AFC2-5A6A0C40A55F}" type="parTrans" cxnId="{C7C7EF98-8494-4BE7-9E69-9BC5EBFDAEE3}">
      <dgm:prSet/>
      <dgm:spPr/>
      <dgm:t>
        <a:bodyPr/>
        <a:lstStyle/>
        <a:p>
          <a:endParaRPr lang="en-US"/>
        </a:p>
      </dgm:t>
    </dgm:pt>
    <dgm:pt modelId="{E6B94889-C650-4CC9-BB3D-8607B1214498}" type="sibTrans" cxnId="{C7C7EF98-8494-4BE7-9E69-9BC5EBFDAEE3}">
      <dgm:prSet/>
      <dgm:spPr/>
      <dgm:t>
        <a:bodyPr/>
        <a:lstStyle/>
        <a:p>
          <a:endParaRPr lang="en-US"/>
        </a:p>
      </dgm:t>
    </dgm:pt>
    <dgm:pt modelId="{502D9B4D-4BDB-42CF-975F-066262546CD4}">
      <dgm:prSet/>
      <dgm:spPr/>
      <dgm:t>
        <a:bodyPr/>
        <a:lstStyle/>
        <a:p>
          <a:r>
            <a:rPr lang="en-US" smtClean="0"/>
            <a:t>Check math on extensions</a:t>
          </a:r>
          <a:endParaRPr lang="en-US" dirty="0"/>
        </a:p>
      </dgm:t>
    </dgm:pt>
    <dgm:pt modelId="{78F451FF-EC07-4673-B95C-94E90F05E66C}" type="parTrans" cxnId="{ACE245FF-63A2-47A7-9884-0F64D2109B32}">
      <dgm:prSet/>
      <dgm:spPr/>
      <dgm:t>
        <a:bodyPr/>
        <a:lstStyle/>
        <a:p>
          <a:endParaRPr lang="en-US"/>
        </a:p>
      </dgm:t>
    </dgm:pt>
    <dgm:pt modelId="{F4FF51AB-F380-4491-AF2C-0A9A750DDCCF}" type="sibTrans" cxnId="{ACE245FF-63A2-47A7-9884-0F64D2109B32}">
      <dgm:prSet/>
      <dgm:spPr/>
      <dgm:t>
        <a:bodyPr/>
        <a:lstStyle/>
        <a:p>
          <a:endParaRPr lang="en-US"/>
        </a:p>
      </dgm:t>
    </dgm:pt>
    <dgm:pt modelId="{51242E9C-AE3D-48EF-AD42-D17C6161A97C}" type="pres">
      <dgm:prSet presAssocID="{C6E7D6F5-A7E5-418D-9634-F68BA395E6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94DB3A-1962-4351-B9F5-D4E1884410B5}" type="pres">
      <dgm:prSet presAssocID="{502D9B4D-4BDB-42CF-975F-066262546CD4}" presName="boxAndChildren" presStyleCnt="0"/>
      <dgm:spPr/>
    </dgm:pt>
    <dgm:pt modelId="{53391F69-5E14-462F-9E0F-3F2B798F71D7}" type="pres">
      <dgm:prSet presAssocID="{502D9B4D-4BDB-42CF-975F-066262546CD4}" presName="parentTextBox" presStyleLbl="node1" presStyleIdx="0" presStyleCnt="4"/>
      <dgm:spPr/>
      <dgm:t>
        <a:bodyPr/>
        <a:lstStyle/>
        <a:p>
          <a:endParaRPr lang="en-US"/>
        </a:p>
      </dgm:t>
    </dgm:pt>
    <dgm:pt modelId="{B1F55798-F06D-4682-BC21-113F4713A50D}" type="pres">
      <dgm:prSet presAssocID="{E6B94889-C650-4CC9-BB3D-8607B1214498}" presName="sp" presStyleCnt="0"/>
      <dgm:spPr/>
    </dgm:pt>
    <dgm:pt modelId="{C6E40EF3-34F1-4DFE-BCAF-0C0DEF516A0B}" type="pres">
      <dgm:prSet presAssocID="{3B3971BF-EEE2-4129-95B6-E0239997F09F}" presName="arrowAndChildren" presStyleCnt="0"/>
      <dgm:spPr/>
    </dgm:pt>
    <dgm:pt modelId="{14135B51-1206-4336-84F5-4B355F7A80A1}" type="pres">
      <dgm:prSet presAssocID="{3B3971BF-EEE2-4129-95B6-E0239997F09F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CE773A56-7D37-455E-9D2F-C096115B8F37}" type="pres">
      <dgm:prSet presAssocID="{8C62A5B6-CE99-41CF-BFB5-53661E263EED}" presName="sp" presStyleCnt="0"/>
      <dgm:spPr/>
    </dgm:pt>
    <dgm:pt modelId="{934DF712-C47B-4021-98EE-E70AE6E7286C}" type="pres">
      <dgm:prSet presAssocID="{1902CF9B-019F-4E76-9406-AEBF1875B694}" presName="arrowAndChildren" presStyleCnt="0"/>
      <dgm:spPr/>
    </dgm:pt>
    <dgm:pt modelId="{4C61E9E7-6709-4232-9639-EE932CF59454}" type="pres">
      <dgm:prSet presAssocID="{1902CF9B-019F-4E76-9406-AEBF1875B694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E1E171FA-5A6E-4E84-B85B-B2301D2F4CA3}" type="pres">
      <dgm:prSet presAssocID="{9C6AFE5D-7B43-4C07-AB0C-80E2207C6F24}" presName="sp" presStyleCnt="0"/>
      <dgm:spPr/>
    </dgm:pt>
    <dgm:pt modelId="{1D70A355-BA2B-4A56-8F10-589470242A9D}" type="pres">
      <dgm:prSet presAssocID="{579D6AC5-DC40-4C97-9440-E8544CD5BBBE}" presName="arrowAndChildren" presStyleCnt="0"/>
      <dgm:spPr/>
    </dgm:pt>
    <dgm:pt modelId="{60A4B726-597A-4648-AD14-0E27349136E1}" type="pres">
      <dgm:prSet presAssocID="{579D6AC5-DC40-4C97-9440-E8544CD5BBBE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C7C7EF98-8494-4BE7-9E69-9BC5EBFDAEE3}" srcId="{C6E7D6F5-A7E5-418D-9634-F68BA395E63C}" destId="{3B3971BF-EEE2-4129-95B6-E0239997F09F}" srcOrd="2" destOrd="0" parTransId="{98B774F0-68FC-49AB-AFC2-5A6A0C40A55F}" sibTransId="{E6B94889-C650-4CC9-BB3D-8607B1214498}"/>
    <dgm:cxn modelId="{8E2F0AE3-46C7-4C6D-8615-0EB05D5595E0}" type="presOf" srcId="{3B3971BF-EEE2-4129-95B6-E0239997F09F}" destId="{14135B51-1206-4336-84F5-4B355F7A80A1}" srcOrd="0" destOrd="0" presId="urn:microsoft.com/office/officeart/2005/8/layout/process4"/>
    <dgm:cxn modelId="{D4F53CE1-C2A3-4A60-9E2B-8B1A9599888A}" type="presOf" srcId="{1902CF9B-019F-4E76-9406-AEBF1875B694}" destId="{4C61E9E7-6709-4232-9639-EE932CF59454}" srcOrd="0" destOrd="0" presId="urn:microsoft.com/office/officeart/2005/8/layout/process4"/>
    <dgm:cxn modelId="{2F8D2395-B60E-4D21-BF90-249976AEB3EB}" type="presOf" srcId="{502D9B4D-4BDB-42CF-975F-066262546CD4}" destId="{53391F69-5E14-462F-9E0F-3F2B798F71D7}" srcOrd="0" destOrd="0" presId="urn:microsoft.com/office/officeart/2005/8/layout/process4"/>
    <dgm:cxn modelId="{ACE245FF-63A2-47A7-9884-0F64D2109B32}" srcId="{C6E7D6F5-A7E5-418D-9634-F68BA395E63C}" destId="{502D9B4D-4BDB-42CF-975F-066262546CD4}" srcOrd="3" destOrd="0" parTransId="{78F451FF-EC07-4673-B95C-94E90F05E66C}" sibTransId="{F4FF51AB-F380-4491-AF2C-0A9A750DDCCF}"/>
    <dgm:cxn modelId="{8B0E391F-F787-4C2D-9AC5-7B6714082DFA}" type="presOf" srcId="{C6E7D6F5-A7E5-418D-9634-F68BA395E63C}" destId="{51242E9C-AE3D-48EF-AD42-D17C6161A97C}" srcOrd="0" destOrd="0" presId="urn:microsoft.com/office/officeart/2005/8/layout/process4"/>
    <dgm:cxn modelId="{BB4B2A4C-83AA-4437-8E55-CCDC2F6B81CF}" srcId="{C6E7D6F5-A7E5-418D-9634-F68BA395E63C}" destId="{1902CF9B-019F-4E76-9406-AEBF1875B694}" srcOrd="1" destOrd="0" parTransId="{899B780D-0804-43B2-BFCE-0EC77A7D7A5A}" sibTransId="{8C62A5B6-CE99-41CF-BFB5-53661E263EED}"/>
    <dgm:cxn modelId="{1D05650B-7070-42C1-A505-D5EF09FD1EC5}" type="presOf" srcId="{579D6AC5-DC40-4C97-9440-E8544CD5BBBE}" destId="{60A4B726-597A-4648-AD14-0E27349136E1}" srcOrd="0" destOrd="0" presId="urn:microsoft.com/office/officeart/2005/8/layout/process4"/>
    <dgm:cxn modelId="{235178D7-F066-4299-A59B-9BFBA0F83A16}" srcId="{C6E7D6F5-A7E5-418D-9634-F68BA395E63C}" destId="{579D6AC5-DC40-4C97-9440-E8544CD5BBBE}" srcOrd="0" destOrd="0" parTransId="{C59AC8B2-4DED-4459-9B67-F2779F47167B}" sibTransId="{9C6AFE5D-7B43-4C07-AB0C-80E2207C6F24}"/>
    <dgm:cxn modelId="{BCE93318-8F78-4D0D-A6BE-1EB3BE464BFD}" type="presParOf" srcId="{51242E9C-AE3D-48EF-AD42-D17C6161A97C}" destId="{3A94DB3A-1962-4351-B9F5-D4E1884410B5}" srcOrd="0" destOrd="0" presId="urn:microsoft.com/office/officeart/2005/8/layout/process4"/>
    <dgm:cxn modelId="{9B85834A-4038-4762-A56C-7C67DA05F4CC}" type="presParOf" srcId="{3A94DB3A-1962-4351-B9F5-D4E1884410B5}" destId="{53391F69-5E14-462F-9E0F-3F2B798F71D7}" srcOrd="0" destOrd="0" presId="urn:microsoft.com/office/officeart/2005/8/layout/process4"/>
    <dgm:cxn modelId="{AEDFD415-AD86-4292-B683-2B77F28141A9}" type="presParOf" srcId="{51242E9C-AE3D-48EF-AD42-D17C6161A97C}" destId="{B1F55798-F06D-4682-BC21-113F4713A50D}" srcOrd="1" destOrd="0" presId="urn:microsoft.com/office/officeart/2005/8/layout/process4"/>
    <dgm:cxn modelId="{456E9847-24FB-473E-8A7C-610FF68ACDF0}" type="presParOf" srcId="{51242E9C-AE3D-48EF-AD42-D17C6161A97C}" destId="{C6E40EF3-34F1-4DFE-BCAF-0C0DEF516A0B}" srcOrd="2" destOrd="0" presId="urn:microsoft.com/office/officeart/2005/8/layout/process4"/>
    <dgm:cxn modelId="{3807B8F7-C29B-4E8F-BDDA-8AB0EEFF07BF}" type="presParOf" srcId="{C6E40EF3-34F1-4DFE-BCAF-0C0DEF516A0B}" destId="{14135B51-1206-4336-84F5-4B355F7A80A1}" srcOrd="0" destOrd="0" presId="urn:microsoft.com/office/officeart/2005/8/layout/process4"/>
    <dgm:cxn modelId="{2A05F38A-CC86-4911-B33C-8576AD2BD94D}" type="presParOf" srcId="{51242E9C-AE3D-48EF-AD42-D17C6161A97C}" destId="{CE773A56-7D37-455E-9D2F-C096115B8F37}" srcOrd="3" destOrd="0" presId="urn:microsoft.com/office/officeart/2005/8/layout/process4"/>
    <dgm:cxn modelId="{27BEB651-4B87-43CD-BC03-E5B63573BD8F}" type="presParOf" srcId="{51242E9C-AE3D-48EF-AD42-D17C6161A97C}" destId="{934DF712-C47B-4021-98EE-E70AE6E7286C}" srcOrd="4" destOrd="0" presId="urn:microsoft.com/office/officeart/2005/8/layout/process4"/>
    <dgm:cxn modelId="{E5108E05-73FE-4CEF-B111-BE95CE427733}" type="presParOf" srcId="{934DF712-C47B-4021-98EE-E70AE6E7286C}" destId="{4C61E9E7-6709-4232-9639-EE932CF59454}" srcOrd="0" destOrd="0" presId="urn:microsoft.com/office/officeart/2005/8/layout/process4"/>
    <dgm:cxn modelId="{09600343-AB5A-439C-85E5-7A0B3BF57D7E}" type="presParOf" srcId="{51242E9C-AE3D-48EF-AD42-D17C6161A97C}" destId="{E1E171FA-5A6E-4E84-B85B-B2301D2F4CA3}" srcOrd="5" destOrd="0" presId="urn:microsoft.com/office/officeart/2005/8/layout/process4"/>
    <dgm:cxn modelId="{C524BF2C-7CD9-4792-9CCA-A271DC645133}" type="presParOf" srcId="{51242E9C-AE3D-48EF-AD42-D17C6161A97C}" destId="{1D70A355-BA2B-4A56-8F10-589470242A9D}" srcOrd="6" destOrd="0" presId="urn:microsoft.com/office/officeart/2005/8/layout/process4"/>
    <dgm:cxn modelId="{494CEBC6-01F9-417C-A17C-F76771856847}" type="presParOf" srcId="{1D70A355-BA2B-4A56-8F10-589470242A9D}" destId="{60A4B726-597A-4648-AD14-0E27349136E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AEB3CA-94FA-4091-BC94-2D70DA3F78D8}" type="doc">
      <dgm:prSet loTypeId="urn:microsoft.com/office/officeart/2005/8/layout/radial1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4E0103-2A51-4436-9A9F-887C326E1340}">
      <dgm:prSet phldrT="[Text]"/>
      <dgm:spPr/>
      <dgm:t>
        <a:bodyPr/>
        <a:lstStyle/>
        <a:p>
          <a:r>
            <a:rPr lang="en-US" dirty="0" smtClean="0"/>
            <a:t>Techniques to Value Inventory</a:t>
          </a:r>
          <a:endParaRPr lang="en-US" dirty="0"/>
        </a:p>
      </dgm:t>
    </dgm:pt>
    <dgm:pt modelId="{AF754CD1-2A56-4BA3-90C9-312547B0B47A}" type="parTrans" cxnId="{9107DC7A-B123-4956-9F65-F720F0C43745}">
      <dgm:prSet/>
      <dgm:spPr/>
      <dgm:t>
        <a:bodyPr/>
        <a:lstStyle/>
        <a:p>
          <a:endParaRPr lang="en-US"/>
        </a:p>
      </dgm:t>
    </dgm:pt>
    <dgm:pt modelId="{FD238450-D7C6-464D-A000-C2E5ACF72740}" type="sibTrans" cxnId="{9107DC7A-B123-4956-9F65-F720F0C43745}">
      <dgm:prSet/>
      <dgm:spPr/>
      <dgm:t>
        <a:bodyPr/>
        <a:lstStyle/>
        <a:p>
          <a:endParaRPr lang="en-US"/>
        </a:p>
      </dgm:t>
    </dgm:pt>
    <dgm:pt modelId="{01888466-43BC-4D31-9802-19770D239967}">
      <dgm:prSet phldrT="[Text]"/>
      <dgm:spPr/>
      <dgm:t>
        <a:bodyPr/>
        <a:lstStyle/>
        <a:p>
          <a:r>
            <a:rPr lang="en-US" dirty="0" smtClean="0"/>
            <a:t>FIFO</a:t>
          </a:r>
          <a:endParaRPr lang="en-US" dirty="0"/>
        </a:p>
      </dgm:t>
    </dgm:pt>
    <dgm:pt modelId="{0A480EA5-992A-40A6-B3C3-E6EBBA9CE45A}" type="parTrans" cxnId="{63CB3FA2-CEB2-4DD6-A133-07EEB1289DE8}">
      <dgm:prSet/>
      <dgm:spPr/>
      <dgm:t>
        <a:bodyPr/>
        <a:lstStyle/>
        <a:p>
          <a:endParaRPr lang="en-US" dirty="0"/>
        </a:p>
      </dgm:t>
    </dgm:pt>
    <dgm:pt modelId="{502B1270-49E0-4CD4-8CBE-8C9092DEBC3D}" type="sibTrans" cxnId="{63CB3FA2-CEB2-4DD6-A133-07EEB1289DE8}">
      <dgm:prSet/>
      <dgm:spPr/>
      <dgm:t>
        <a:bodyPr/>
        <a:lstStyle/>
        <a:p>
          <a:endParaRPr lang="en-US"/>
        </a:p>
      </dgm:t>
    </dgm:pt>
    <dgm:pt modelId="{BFC73D9B-E103-41B0-9035-518A0C90B2F8}">
      <dgm:prSet phldrT="[Text]"/>
      <dgm:spPr/>
      <dgm:t>
        <a:bodyPr/>
        <a:lstStyle/>
        <a:p>
          <a:r>
            <a:rPr lang="en-US" dirty="0" smtClean="0"/>
            <a:t>LIFO</a:t>
          </a:r>
          <a:endParaRPr lang="en-US" dirty="0"/>
        </a:p>
      </dgm:t>
    </dgm:pt>
    <dgm:pt modelId="{6882D61A-67ED-4A60-B955-F0C4EE7D03EF}" type="parTrans" cxnId="{408E605B-7B1E-4169-AB80-CFCC09B519E5}">
      <dgm:prSet/>
      <dgm:spPr/>
      <dgm:t>
        <a:bodyPr/>
        <a:lstStyle/>
        <a:p>
          <a:endParaRPr lang="en-US" dirty="0"/>
        </a:p>
      </dgm:t>
    </dgm:pt>
    <dgm:pt modelId="{1E87772F-5FF7-43EB-9433-4E4CD07E5444}" type="sibTrans" cxnId="{408E605B-7B1E-4169-AB80-CFCC09B519E5}">
      <dgm:prSet/>
      <dgm:spPr/>
      <dgm:t>
        <a:bodyPr/>
        <a:lstStyle/>
        <a:p>
          <a:endParaRPr lang="en-US"/>
        </a:p>
      </dgm:t>
    </dgm:pt>
    <dgm:pt modelId="{A50A6180-8289-4FC1-A97E-C42F1B851CB9}">
      <dgm:prSet phldrT="[Text]"/>
      <dgm:spPr/>
      <dgm:t>
        <a:bodyPr/>
        <a:lstStyle/>
        <a:p>
          <a:r>
            <a:rPr lang="en-US" dirty="0" smtClean="0"/>
            <a:t>Weighted Average</a:t>
          </a:r>
          <a:endParaRPr lang="en-US" dirty="0"/>
        </a:p>
      </dgm:t>
    </dgm:pt>
    <dgm:pt modelId="{317BAF03-E526-46B1-9224-15CF58189588}" type="parTrans" cxnId="{F0564EC7-925D-4185-BD17-0CACA3F2AD3E}">
      <dgm:prSet/>
      <dgm:spPr/>
      <dgm:t>
        <a:bodyPr/>
        <a:lstStyle/>
        <a:p>
          <a:endParaRPr lang="en-US" dirty="0"/>
        </a:p>
      </dgm:t>
    </dgm:pt>
    <dgm:pt modelId="{81FECCCC-0258-4179-A1DC-DF38459C227E}" type="sibTrans" cxnId="{F0564EC7-925D-4185-BD17-0CACA3F2AD3E}">
      <dgm:prSet/>
      <dgm:spPr/>
      <dgm:t>
        <a:bodyPr/>
        <a:lstStyle/>
        <a:p>
          <a:endParaRPr lang="en-US"/>
        </a:p>
      </dgm:t>
    </dgm:pt>
    <dgm:pt modelId="{8A9D7FF6-EAD5-4C40-A2A2-563FE0B57DB6}">
      <dgm:prSet phldrT="[Text]"/>
      <dgm:spPr/>
      <dgm:t>
        <a:bodyPr/>
        <a:lstStyle/>
        <a:p>
          <a:r>
            <a:rPr lang="en-US" dirty="0" smtClean="0"/>
            <a:t>Actual Cost</a:t>
          </a:r>
          <a:endParaRPr lang="en-US" dirty="0"/>
        </a:p>
      </dgm:t>
    </dgm:pt>
    <dgm:pt modelId="{1D889E8D-1D75-4A1C-BFAE-18001577826B}" type="parTrans" cxnId="{DB07E70C-F8F6-41AB-AA82-5E43E833B4E3}">
      <dgm:prSet/>
      <dgm:spPr/>
      <dgm:t>
        <a:bodyPr/>
        <a:lstStyle/>
        <a:p>
          <a:endParaRPr lang="en-US" dirty="0"/>
        </a:p>
      </dgm:t>
    </dgm:pt>
    <dgm:pt modelId="{035761C6-9CA3-426D-AFA7-8A36114AA90F}" type="sibTrans" cxnId="{DB07E70C-F8F6-41AB-AA82-5E43E833B4E3}">
      <dgm:prSet/>
      <dgm:spPr/>
      <dgm:t>
        <a:bodyPr/>
        <a:lstStyle/>
        <a:p>
          <a:endParaRPr lang="en-US"/>
        </a:p>
      </dgm:t>
    </dgm:pt>
    <dgm:pt modelId="{D82E2ADE-A922-4202-9E6B-F9B2651CB09B}">
      <dgm:prSet phldrT="[Text]"/>
      <dgm:spPr/>
      <dgm:t>
        <a:bodyPr/>
        <a:lstStyle/>
        <a:p>
          <a:r>
            <a:rPr lang="en-US" dirty="0" smtClean="0"/>
            <a:t>Most Recent Price</a:t>
          </a:r>
          <a:endParaRPr lang="en-US" dirty="0"/>
        </a:p>
      </dgm:t>
    </dgm:pt>
    <dgm:pt modelId="{D4CE3480-36C0-4250-A84B-71D865BAFE4F}" type="parTrans" cxnId="{96758ABE-0500-412C-9338-D7CE4181D146}">
      <dgm:prSet/>
      <dgm:spPr/>
      <dgm:t>
        <a:bodyPr/>
        <a:lstStyle/>
        <a:p>
          <a:endParaRPr lang="en-US" dirty="0"/>
        </a:p>
      </dgm:t>
    </dgm:pt>
    <dgm:pt modelId="{8A33B22B-2580-4A40-9F11-926EF1BAF7A3}" type="sibTrans" cxnId="{96758ABE-0500-412C-9338-D7CE4181D146}">
      <dgm:prSet/>
      <dgm:spPr/>
      <dgm:t>
        <a:bodyPr/>
        <a:lstStyle/>
        <a:p>
          <a:endParaRPr lang="en-US"/>
        </a:p>
      </dgm:t>
    </dgm:pt>
    <dgm:pt modelId="{27C6BFCB-17D9-4C3D-BE89-EB3E719080F4}" type="pres">
      <dgm:prSet presAssocID="{ECAEB3CA-94FA-4091-BC94-2D70DA3F78D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6C44B6-9778-4D73-8BFC-04BE3A5F6F4C}" type="pres">
      <dgm:prSet presAssocID="{474E0103-2A51-4436-9A9F-887C326E1340}" presName="centerShape" presStyleLbl="node0" presStyleIdx="0" presStyleCnt="1"/>
      <dgm:spPr/>
      <dgm:t>
        <a:bodyPr/>
        <a:lstStyle/>
        <a:p>
          <a:endParaRPr lang="en-US"/>
        </a:p>
      </dgm:t>
    </dgm:pt>
    <dgm:pt modelId="{0CE09271-093B-4F2B-AC9C-1B023A0D2A31}" type="pres">
      <dgm:prSet presAssocID="{0A480EA5-992A-40A6-B3C3-E6EBBA9CE45A}" presName="Name9" presStyleLbl="parChTrans1D2" presStyleIdx="0" presStyleCnt="5"/>
      <dgm:spPr/>
      <dgm:t>
        <a:bodyPr/>
        <a:lstStyle/>
        <a:p>
          <a:endParaRPr lang="en-US"/>
        </a:p>
      </dgm:t>
    </dgm:pt>
    <dgm:pt modelId="{2F505C5F-A0CA-4457-A6AD-9EB5299EBFB5}" type="pres">
      <dgm:prSet presAssocID="{0A480EA5-992A-40A6-B3C3-E6EBBA9CE45A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7262408-3893-4D9A-B416-B93D5182EBB5}" type="pres">
      <dgm:prSet presAssocID="{01888466-43BC-4D31-9802-19770D23996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725F36-B870-4A82-92A3-BCFC3E3C6579}" type="pres">
      <dgm:prSet presAssocID="{6882D61A-67ED-4A60-B955-F0C4EE7D03EF}" presName="Name9" presStyleLbl="parChTrans1D2" presStyleIdx="1" presStyleCnt="5"/>
      <dgm:spPr/>
      <dgm:t>
        <a:bodyPr/>
        <a:lstStyle/>
        <a:p>
          <a:endParaRPr lang="en-US"/>
        </a:p>
      </dgm:t>
    </dgm:pt>
    <dgm:pt modelId="{7F63E9DB-6F3D-4D4C-90F6-D46601C0B1CF}" type="pres">
      <dgm:prSet presAssocID="{6882D61A-67ED-4A60-B955-F0C4EE7D03E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20899834-377F-4957-A0FC-7EF1BFDBA274}" type="pres">
      <dgm:prSet presAssocID="{BFC73D9B-E103-41B0-9035-518A0C90B2F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51356-CADC-4E6E-B6B1-4CBC27E745FC}" type="pres">
      <dgm:prSet presAssocID="{317BAF03-E526-46B1-9224-15CF58189588}" presName="Name9" presStyleLbl="parChTrans1D2" presStyleIdx="2" presStyleCnt="5"/>
      <dgm:spPr/>
      <dgm:t>
        <a:bodyPr/>
        <a:lstStyle/>
        <a:p>
          <a:endParaRPr lang="en-US"/>
        </a:p>
      </dgm:t>
    </dgm:pt>
    <dgm:pt modelId="{97277664-329C-4E0E-88FA-176D57E85761}" type="pres">
      <dgm:prSet presAssocID="{317BAF03-E526-46B1-9224-15CF58189588}" presName="connTx" presStyleLbl="parChTrans1D2" presStyleIdx="2" presStyleCnt="5"/>
      <dgm:spPr/>
      <dgm:t>
        <a:bodyPr/>
        <a:lstStyle/>
        <a:p>
          <a:endParaRPr lang="en-US"/>
        </a:p>
      </dgm:t>
    </dgm:pt>
    <dgm:pt modelId="{9208FA94-4E97-4832-A615-999D9B171F53}" type="pres">
      <dgm:prSet presAssocID="{A50A6180-8289-4FC1-A97E-C42F1B851CB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F1CE54-FE06-4F07-9DD2-B36C9393F8DE}" type="pres">
      <dgm:prSet presAssocID="{1D889E8D-1D75-4A1C-BFAE-18001577826B}" presName="Name9" presStyleLbl="parChTrans1D2" presStyleIdx="3" presStyleCnt="5"/>
      <dgm:spPr/>
      <dgm:t>
        <a:bodyPr/>
        <a:lstStyle/>
        <a:p>
          <a:endParaRPr lang="en-US"/>
        </a:p>
      </dgm:t>
    </dgm:pt>
    <dgm:pt modelId="{EEC19ADF-CA8A-49C6-8BA9-C4A70A9FFDA6}" type="pres">
      <dgm:prSet presAssocID="{1D889E8D-1D75-4A1C-BFAE-18001577826B}" presName="connTx" presStyleLbl="parChTrans1D2" presStyleIdx="3" presStyleCnt="5"/>
      <dgm:spPr/>
      <dgm:t>
        <a:bodyPr/>
        <a:lstStyle/>
        <a:p>
          <a:endParaRPr lang="en-US"/>
        </a:p>
      </dgm:t>
    </dgm:pt>
    <dgm:pt modelId="{5C02BBE7-2D85-4D85-8AA9-BB91B660EC2C}" type="pres">
      <dgm:prSet presAssocID="{8A9D7FF6-EAD5-4C40-A2A2-563FE0B57DB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152EA-1C88-4C82-9C66-0428FEDFC4F3}" type="pres">
      <dgm:prSet presAssocID="{D4CE3480-36C0-4250-A84B-71D865BAFE4F}" presName="Name9" presStyleLbl="parChTrans1D2" presStyleIdx="4" presStyleCnt="5"/>
      <dgm:spPr/>
      <dgm:t>
        <a:bodyPr/>
        <a:lstStyle/>
        <a:p>
          <a:endParaRPr lang="en-US"/>
        </a:p>
      </dgm:t>
    </dgm:pt>
    <dgm:pt modelId="{3E3341C4-718D-49D5-BD4F-53C8173CC45E}" type="pres">
      <dgm:prSet presAssocID="{D4CE3480-36C0-4250-A84B-71D865BAFE4F}" presName="connTx" presStyleLbl="parChTrans1D2" presStyleIdx="4" presStyleCnt="5"/>
      <dgm:spPr/>
      <dgm:t>
        <a:bodyPr/>
        <a:lstStyle/>
        <a:p>
          <a:endParaRPr lang="en-US"/>
        </a:p>
      </dgm:t>
    </dgm:pt>
    <dgm:pt modelId="{7AC69AB8-13D0-4F75-AFFA-940B10F435DF}" type="pres">
      <dgm:prSet presAssocID="{D82E2ADE-A922-4202-9E6B-F9B2651CB09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9C32DC-82E8-483A-8DE6-87E535390A95}" type="presOf" srcId="{8A9D7FF6-EAD5-4C40-A2A2-563FE0B57DB6}" destId="{5C02BBE7-2D85-4D85-8AA9-BB91B660EC2C}" srcOrd="0" destOrd="0" presId="urn:microsoft.com/office/officeart/2005/8/layout/radial1"/>
    <dgm:cxn modelId="{63CB3FA2-CEB2-4DD6-A133-07EEB1289DE8}" srcId="{474E0103-2A51-4436-9A9F-887C326E1340}" destId="{01888466-43BC-4D31-9802-19770D239967}" srcOrd="0" destOrd="0" parTransId="{0A480EA5-992A-40A6-B3C3-E6EBBA9CE45A}" sibTransId="{502B1270-49E0-4CD4-8CBE-8C9092DEBC3D}"/>
    <dgm:cxn modelId="{F0704898-63BD-4E4A-8AF5-EC76FACB3B66}" type="presOf" srcId="{317BAF03-E526-46B1-9224-15CF58189588}" destId="{97277664-329C-4E0E-88FA-176D57E85761}" srcOrd="1" destOrd="0" presId="urn:microsoft.com/office/officeart/2005/8/layout/radial1"/>
    <dgm:cxn modelId="{DB07E70C-F8F6-41AB-AA82-5E43E833B4E3}" srcId="{474E0103-2A51-4436-9A9F-887C326E1340}" destId="{8A9D7FF6-EAD5-4C40-A2A2-563FE0B57DB6}" srcOrd="3" destOrd="0" parTransId="{1D889E8D-1D75-4A1C-BFAE-18001577826B}" sibTransId="{035761C6-9CA3-426D-AFA7-8A36114AA90F}"/>
    <dgm:cxn modelId="{E0EC0297-DAC8-431A-A346-DA773243955E}" type="presOf" srcId="{317BAF03-E526-46B1-9224-15CF58189588}" destId="{64651356-CADC-4E6E-B6B1-4CBC27E745FC}" srcOrd="0" destOrd="0" presId="urn:microsoft.com/office/officeart/2005/8/layout/radial1"/>
    <dgm:cxn modelId="{4995A05D-6CEC-4B18-B7F0-52CB3C0B2AC8}" type="presOf" srcId="{A50A6180-8289-4FC1-A97E-C42F1B851CB9}" destId="{9208FA94-4E97-4832-A615-999D9B171F53}" srcOrd="0" destOrd="0" presId="urn:microsoft.com/office/officeart/2005/8/layout/radial1"/>
    <dgm:cxn modelId="{96758ABE-0500-412C-9338-D7CE4181D146}" srcId="{474E0103-2A51-4436-9A9F-887C326E1340}" destId="{D82E2ADE-A922-4202-9E6B-F9B2651CB09B}" srcOrd="4" destOrd="0" parTransId="{D4CE3480-36C0-4250-A84B-71D865BAFE4F}" sibTransId="{8A33B22B-2580-4A40-9F11-926EF1BAF7A3}"/>
    <dgm:cxn modelId="{F0564EC7-925D-4185-BD17-0CACA3F2AD3E}" srcId="{474E0103-2A51-4436-9A9F-887C326E1340}" destId="{A50A6180-8289-4FC1-A97E-C42F1B851CB9}" srcOrd="2" destOrd="0" parTransId="{317BAF03-E526-46B1-9224-15CF58189588}" sibTransId="{81FECCCC-0258-4179-A1DC-DF38459C227E}"/>
    <dgm:cxn modelId="{9107DC7A-B123-4956-9F65-F720F0C43745}" srcId="{ECAEB3CA-94FA-4091-BC94-2D70DA3F78D8}" destId="{474E0103-2A51-4436-9A9F-887C326E1340}" srcOrd="0" destOrd="0" parTransId="{AF754CD1-2A56-4BA3-90C9-312547B0B47A}" sibTransId="{FD238450-D7C6-464D-A000-C2E5ACF72740}"/>
    <dgm:cxn modelId="{AB79FD1E-992F-4865-B929-AD7F0C0C0594}" type="presOf" srcId="{6882D61A-67ED-4A60-B955-F0C4EE7D03EF}" destId="{7F63E9DB-6F3D-4D4C-90F6-D46601C0B1CF}" srcOrd="1" destOrd="0" presId="urn:microsoft.com/office/officeart/2005/8/layout/radial1"/>
    <dgm:cxn modelId="{C31CE31C-E828-4839-A790-4B28A8572F70}" type="presOf" srcId="{1D889E8D-1D75-4A1C-BFAE-18001577826B}" destId="{59F1CE54-FE06-4F07-9DD2-B36C9393F8DE}" srcOrd="0" destOrd="0" presId="urn:microsoft.com/office/officeart/2005/8/layout/radial1"/>
    <dgm:cxn modelId="{96941976-E3B5-44C5-8B64-10E82FAC62D8}" type="presOf" srcId="{D82E2ADE-A922-4202-9E6B-F9B2651CB09B}" destId="{7AC69AB8-13D0-4F75-AFFA-940B10F435DF}" srcOrd="0" destOrd="0" presId="urn:microsoft.com/office/officeart/2005/8/layout/radial1"/>
    <dgm:cxn modelId="{66B124D5-61DD-4001-8187-4B503950DC19}" type="presOf" srcId="{BFC73D9B-E103-41B0-9035-518A0C90B2F8}" destId="{20899834-377F-4957-A0FC-7EF1BFDBA274}" srcOrd="0" destOrd="0" presId="urn:microsoft.com/office/officeart/2005/8/layout/radial1"/>
    <dgm:cxn modelId="{4F98BFDB-DA9E-45FF-AC74-F2788185E183}" type="presOf" srcId="{01888466-43BC-4D31-9802-19770D239967}" destId="{E7262408-3893-4D9A-B416-B93D5182EBB5}" srcOrd="0" destOrd="0" presId="urn:microsoft.com/office/officeart/2005/8/layout/radial1"/>
    <dgm:cxn modelId="{E98DE5C8-69C2-484B-B25D-6FEF1E9462CB}" type="presOf" srcId="{0A480EA5-992A-40A6-B3C3-E6EBBA9CE45A}" destId="{0CE09271-093B-4F2B-AC9C-1B023A0D2A31}" srcOrd="0" destOrd="0" presId="urn:microsoft.com/office/officeart/2005/8/layout/radial1"/>
    <dgm:cxn modelId="{DB8EF05B-CB8B-47FF-8BD4-E931A48BA7B6}" type="presOf" srcId="{D4CE3480-36C0-4250-A84B-71D865BAFE4F}" destId="{3E3341C4-718D-49D5-BD4F-53C8173CC45E}" srcOrd="1" destOrd="0" presId="urn:microsoft.com/office/officeart/2005/8/layout/radial1"/>
    <dgm:cxn modelId="{78F9E704-4637-4317-86EC-5E49A89FD217}" type="presOf" srcId="{1D889E8D-1D75-4A1C-BFAE-18001577826B}" destId="{EEC19ADF-CA8A-49C6-8BA9-C4A70A9FFDA6}" srcOrd="1" destOrd="0" presId="urn:microsoft.com/office/officeart/2005/8/layout/radial1"/>
    <dgm:cxn modelId="{7F2EE129-433A-4A40-B766-F3C72A1B4595}" type="presOf" srcId="{0A480EA5-992A-40A6-B3C3-E6EBBA9CE45A}" destId="{2F505C5F-A0CA-4457-A6AD-9EB5299EBFB5}" srcOrd="1" destOrd="0" presId="urn:microsoft.com/office/officeart/2005/8/layout/radial1"/>
    <dgm:cxn modelId="{FEB224E5-548F-482D-927C-D0D6CC1BAC24}" type="presOf" srcId="{ECAEB3CA-94FA-4091-BC94-2D70DA3F78D8}" destId="{27C6BFCB-17D9-4C3D-BE89-EB3E719080F4}" srcOrd="0" destOrd="0" presId="urn:microsoft.com/office/officeart/2005/8/layout/radial1"/>
    <dgm:cxn modelId="{B8D501FD-64A3-4426-AF02-8423D8BAD406}" type="presOf" srcId="{474E0103-2A51-4436-9A9F-887C326E1340}" destId="{FE6C44B6-9778-4D73-8BFC-04BE3A5F6F4C}" srcOrd="0" destOrd="0" presId="urn:microsoft.com/office/officeart/2005/8/layout/radial1"/>
    <dgm:cxn modelId="{490E0405-C6E9-49FB-A671-8CEDD5CCC188}" type="presOf" srcId="{D4CE3480-36C0-4250-A84B-71D865BAFE4F}" destId="{97F152EA-1C88-4C82-9C66-0428FEDFC4F3}" srcOrd="0" destOrd="0" presId="urn:microsoft.com/office/officeart/2005/8/layout/radial1"/>
    <dgm:cxn modelId="{CB79C514-319E-4C53-A7C1-9C4B75FFFBBD}" type="presOf" srcId="{6882D61A-67ED-4A60-B955-F0C4EE7D03EF}" destId="{5B725F36-B870-4A82-92A3-BCFC3E3C6579}" srcOrd="0" destOrd="0" presId="urn:microsoft.com/office/officeart/2005/8/layout/radial1"/>
    <dgm:cxn modelId="{408E605B-7B1E-4169-AB80-CFCC09B519E5}" srcId="{474E0103-2A51-4436-9A9F-887C326E1340}" destId="{BFC73D9B-E103-41B0-9035-518A0C90B2F8}" srcOrd="1" destOrd="0" parTransId="{6882D61A-67ED-4A60-B955-F0C4EE7D03EF}" sibTransId="{1E87772F-5FF7-43EB-9433-4E4CD07E5444}"/>
    <dgm:cxn modelId="{95A8CF7C-E32E-4E68-9E39-D95D7C9CE9D7}" type="presParOf" srcId="{27C6BFCB-17D9-4C3D-BE89-EB3E719080F4}" destId="{FE6C44B6-9778-4D73-8BFC-04BE3A5F6F4C}" srcOrd="0" destOrd="0" presId="urn:microsoft.com/office/officeart/2005/8/layout/radial1"/>
    <dgm:cxn modelId="{57FB5840-307C-4610-88CC-0ACED03F4164}" type="presParOf" srcId="{27C6BFCB-17D9-4C3D-BE89-EB3E719080F4}" destId="{0CE09271-093B-4F2B-AC9C-1B023A0D2A31}" srcOrd="1" destOrd="0" presId="urn:microsoft.com/office/officeart/2005/8/layout/radial1"/>
    <dgm:cxn modelId="{62B1C185-148F-4FA4-89D3-55B7EB345BD5}" type="presParOf" srcId="{0CE09271-093B-4F2B-AC9C-1B023A0D2A31}" destId="{2F505C5F-A0CA-4457-A6AD-9EB5299EBFB5}" srcOrd="0" destOrd="0" presId="urn:microsoft.com/office/officeart/2005/8/layout/radial1"/>
    <dgm:cxn modelId="{711AD38B-D5FF-4B72-B81D-D437B23F50F9}" type="presParOf" srcId="{27C6BFCB-17D9-4C3D-BE89-EB3E719080F4}" destId="{E7262408-3893-4D9A-B416-B93D5182EBB5}" srcOrd="2" destOrd="0" presId="urn:microsoft.com/office/officeart/2005/8/layout/radial1"/>
    <dgm:cxn modelId="{3EFC79E4-EB87-4D04-BF52-EAF8B884CB09}" type="presParOf" srcId="{27C6BFCB-17D9-4C3D-BE89-EB3E719080F4}" destId="{5B725F36-B870-4A82-92A3-BCFC3E3C6579}" srcOrd="3" destOrd="0" presId="urn:microsoft.com/office/officeart/2005/8/layout/radial1"/>
    <dgm:cxn modelId="{2BD0F4BD-4977-449A-8D79-DA089D9E82CB}" type="presParOf" srcId="{5B725F36-B870-4A82-92A3-BCFC3E3C6579}" destId="{7F63E9DB-6F3D-4D4C-90F6-D46601C0B1CF}" srcOrd="0" destOrd="0" presId="urn:microsoft.com/office/officeart/2005/8/layout/radial1"/>
    <dgm:cxn modelId="{3141DDF0-248B-4F40-89D0-7EB62518D27C}" type="presParOf" srcId="{27C6BFCB-17D9-4C3D-BE89-EB3E719080F4}" destId="{20899834-377F-4957-A0FC-7EF1BFDBA274}" srcOrd="4" destOrd="0" presId="urn:microsoft.com/office/officeart/2005/8/layout/radial1"/>
    <dgm:cxn modelId="{68E1A42A-E1BD-4195-ACB8-66EC369E463D}" type="presParOf" srcId="{27C6BFCB-17D9-4C3D-BE89-EB3E719080F4}" destId="{64651356-CADC-4E6E-B6B1-4CBC27E745FC}" srcOrd="5" destOrd="0" presId="urn:microsoft.com/office/officeart/2005/8/layout/radial1"/>
    <dgm:cxn modelId="{0E075A5F-D366-4EDF-9FF4-2D69D391D98B}" type="presParOf" srcId="{64651356-CADC-4E6E-B6B1-4CBC27E745FC}" destId="{97277664-329C-4E0E-88FA-176D57E85761}" srcOrd="0" destOrd="0" presId="urn:microsoft.com/office/officeart/2005/8/layout/radial1"/>
    <dgm:cxn modelId="{0F32CC5A-F669-4C7D-A60B-9C19F655ACEC}" type="presParOf" srcId="{27C6BFCB-17D9-4C3D-BE89-EB3E719080F4}" destId="{9208FA94-4E97-4832-A615-999D9B171F53}" srcOrd="6" destOrd="0" presId="urn:microsoft.com/office/officeart/2005/8/layout/radial1"/>
    <dgm:cxn modelId="{45902259-555E-40A8-8772-D823A0B2ACE9}" type="presParOf" srcId="{27C6BFCB-17D9-4C3D-BE89-EB3E719080F4}" destId="{59F1CE54-FE06-4F07-9DD2-B36C9393F8DE}" srcOrd="7" destOrd="0" presId="urn:microsoft.com/office/officeart/2005/8/layout/radial1"/>
    <dgm:cxn modelId="{5B7CB225-ACE0-4514-9122-6436F5DCFB70}" type="presParOf" srcId="{59F1CE54-FE06-4F07-9DD2-B36C9393F8DE}" destId="{EEC19ADF-CA8A-49C6-8BA9-C4A70A9FFDA6}" srcOrd="0" destOrd="0" presId="urn:microsoft.com/office/officeart/2005/8/layout/radial1"/>
    <dgm:cxn modelId="{C5B5A23D-0FAA-4690-9A44-FD02150D0C06}" type="presParOf" srcId="{27C6BFCB-17D9-4C3D-BE89-EB3E719080F4}" destId="{5C02BBE7-2D85-4D85-8AA9-BB91B660EC2C}" srcOrd="8" destOrd="0" presId="urn:microsoft.com/office/officeart/2005/8/layout/radial1"/>
    <dgm:cxn modelId="{967DB992-20B8-4FB5-A62D-09200E40ACB6}" type="presParOf" srcId="{27C6BFCB-17D9-4C3D-BE89-EB3E719080F4}" destId="{97F152EA-1C88-4C82-9C66-0428FEDFC4F3}" srcOrd="9" destOrd="0" presId="urn:microsoft.com/office/officeart/2005/8/layout/radial1"/>
    <dgm:cxn modelId="{75B10589-4A01-4CE7-AE66-B717D7121AAA}" type="presParOf" srcId="{97F152EA-1C88-4C82-9C66-0428FEDFC4F3}" destId="{3E3341C4-718D-49D5-BD4F-53C8173CC45E}" srcOrd="0" destOrd="0" presId="urn:microsoft.com/office/officeart/2005/8/layout/radial1"/>
    <dgm:cxn modelId="{7A1FCBB6-A011-4492-88A7-757341B5253D}" type="presParOf" srcId="{27C6BFCB-17D9-4C3D-BE89-EB3E719080F4}" destId="{7AC69AB8-13D0-4F75-AFFA-940B10F435DF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31EF84-7020-4C63-9389-F28EA848E128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0F5FD5-F8E3-4705-81B9-B00809CC763C}">
      <dgm:prSet phldrT="[Text]"/>
      <dgm:spPr/>
      <dgm:t>
        <a:bodyPr/>
        <a:lstStyle/>
        <a:p>
          <a:r>
            <a:rPr lang="en-US" dirty="0" smtClean="0"/>
            <a:t>People</a:t>
          </a:r>
          <a:endParaRPr lang="en-US" dirty="0"/>
        </a:p>
      </dgm:t>
    </dgm:pt>
    <dgm:pt modelId="{382BC94E-ED49-45AD-BDC7-09F25B96BF66}" type="parTrans" cxnId="{E5F5DEFF-2D05-469D-919B-3757D43C9C5B}">
      <dgm:prSet/>
      <dgm:spPr/>
      <dgm:t>
        <a:bodyPr/>
        <a:lstStyle/>
        <a:p>
          <a:endParaRPr lang="en-US"/>
        </a:p>
      </dgm:t>
    </dgm:pt>
    <dgm:pt modelId="{AE8BC506-AA23-4B84-9BF1-6E7CFD86F1E3}" type="sibTrans" cxnId="{E5F5DEFF-2D05-469D-919B-3757D43C9C5B}">
      <dgm:prSet/>
      <dgm:spPr/>
      <dgm:t>
        <a:bodyPr/>
        <a:lstStyle/>
        <a:p>
          <a:endParaRPr lang="en-US"/>
        </a:p>
      </dgm:t>
    </dgm:pt>
    <dgm:pt modelId="{D64FC074-CD32-432E-BF56-739EA79DC96E}">
      <dgm:prSet/>
      <dgm:spPr/>
      <dgm:t>
        <a:bodyPr/>
        <a:lstStyle/>
        <a:p>
          <a:r>
            <a:rPr lang="en-US" dirty="0" smtClean="0"/>
            <a:t>Locks and Cameras</a:t>
          </a:r>
        </a:p>
      </dgm:t>
    </dgm:pt>
    <dgm:pt modelId="{4D81B1E1-4225-40A1-AFDC-6AA9E272E7AD}" type="parTrans" cxnId="{8F0355CC-602C-47BA-9D99-6B03849D9271}">
      <dgm:prSet/>
      <dgm:spPr/>
      <dgm:t>
        <a:bodyPr/>
        <a:lstStyle/>
        <a:p>
          <a:endParaRPr lang="en-US"/>
        </a:p>
      </dgm:t>
    </dgm:pt>
    <dgm:pt modelId="{932EC541-11A0-4B5A-B140-373AD832B743}" type="sibTrans" cxnId="{8F0355CC-602C-47BA-9D99-6B03849D9271}">
      <dgm:prSet/>
      <dgm:spPr/>
      <dgm:t>
        <a:bodyPr/>
        <a:lstStyle/>
        <a:p>
          <a:endParaRPr lang="en-US"/>
        </a:p>
      </dgm:t>
    </dgm:pt>
    <dgm:pt modelId="{68E37078-CDCE-4A3C-BE20-956381413558}">
      <dgm:prSet/>
      <dgm:spPr/>
      <dgm:t>
        <a:bodyPr/>
        <a:lstStyle/>
        <a:p>
          <a:r>
            <a:rPr lang="en-US" dirty="0" smtClean="0"/>
            <a:t>Paper</a:t>
          </a:r>
        </a:p>
      </dgm:t>
    </dgm:pt>
    <dgm:pt modelId="{2EB74798-16F4-465F-8F9C-99A3E7BE33B6}" type="parTrans" cxnId="{CA39E340-DCA2-4326-AF81-EBAC85A9CCCC}">
      <dgm:prSet/>
      <dgm:spPr/>
      <dgm:t>
        <a:bodyPr/>
        <a:lstStyle/>
        <a:p>
          <a:endParaRPr lang="en-US"/>
        </a:p>
      </dgm:t>
    </dgm:pt>
    <dgm:pt modelId="{CB37575F-78DC-47F6-A5A3-7271C5890A99}" type="sibTrans" cxnId="{CA39E340-DCA2-4326-AF81-EBAC85A9CCCC}">
      <dgm:prSet/>
      <dgm:spPr/>
      <dgm:t>
        <a:bodyPr/>
        <a:lstStyle/>
        <a:p>
          <a:endParaRPr lang="en-US"/>
        </a:p>
      </dgm:t>
    </dgm:pt>
    <dgm:pt modelId="{3D8C21F5-C46F-4297-BD75-48A8523133ED}">
      <dgm:prSet/>
      <dgm:spPr/>
      <dgm:t>
        <a:bodyPr/>
        <a:lstStyle/>
        <a:p>
          <a:r>
            <a:rPr lang="en-US" dirty="0" smtClean="0"/>
            <a:t>Inventory Quantity</a:t>
          </a:r>
          <a:endParaRPr lang="en-US" dirty="0"/>
        </a:p>
      </dgm:t>
    </dgm:pt>
    <dgm:pt modelId="{55135FD4-7F6E-4C5C-981E-D4C069757E82}" type="parTrans" cxnId="{7CCDEB9B-3255-4116-B46B-DCBD67FE78B3}">
      <dgm:prSet/>
      <dgm:spPr/>
      <dgm:t>
        <a:bodyPr/>
        <a:lstStyle/>
        <a:p>
          <a:endParaRPr lang="en-US"/>
        </a:p>
      </dgm:t>
    </dgm:pt>
    <dgm:pt modelId="{855445ED-5E4A-493C-AEEA-514F18C2AC79}" type="sibTrans" cxnId="{7CCDEB9B-3255-4116-B46B-DCBD67FE78B3}">
      <dgm:prSet/>
      <dgm:spPr/>
      <dgm:t>
        <a:bodyPr/>
        <a:lstStyle/>
        <a:p>
          <a:endParaRPr lang="en-US"/>
        </a:p>
      </dgm:t>
    </dgm:pt>
    <dgm:pt modelId="{96FF7FD9-E24B-4D80-8BCD-677D2FD02A68}">
      <dgm:prSet phldrT="[Text]"/>
      <dgm:spPr/>
      <dgm:t>
        <a:bodyPr/>
        <a:lstStyle/>
        <a:p>
          <a:r>
            <a:rPr lang="en-US" dirty="0" smtClean="0"/>
            <a:t>only put honest, trustworthy people in positions of power</a:t>
          </a:r>
          <a:endParaRPr lang="en-US" dirty="0"/>
        </a:p>
      </dgm:t>
    </dgm:pt>
    <dgm:pt modelId="{D902D561-206D-461F-AE23-A5E0F3F588F3}" type="parTrans" cxnId="{667125E3-2900-46A1-931B-405718AF6370}">
      <dgm:prSet/>
      <dgm:spPr/>
      <dgm:t>
        <a:bodyPr/>
        <a:lstStyle/>
        <a:p>
          <a:endParaRPr lang="en-US"/>
        </a:p>
      </dgm:t>
    </dgm:pt>
    <dgm:pt modelId="{6A800229-898D-449A-BD31-8FE49FC806C0}" type="sibTrans" cxnId="{667125E3-2900-46A1-931B-405718AF6370}">
      <dgm:prSet/>
      <dgm:spPr/>
      <dgm:t>
        <a:bodyPr/>
        <a:lstStyle/>
        <a:p>
          <a:endParaRPr lang="en-US"/>
        </a:p>
      </dgm:t>
    </dgm:pt>
    <dgm:pt modelId="{8B327840-AC51-4138-93DD-BB9D09170202}">
      <dgm:prSet/>
      <dgm:spPr/>
      <dgm:t>
        <a:bodyPr/>
        <a:lstStyle/>
        <a:p>
          <a:r>
            <a:rPr lang="en-US" dirty="0" smtClean="0"/>
            <a:t>lock up expensive items; only give keys to managers.  </a:t>
          </a:r>
        </a:p>
      </dgm:t>
    </dgm:pt>
    <dgm:pt modelId="{360AD0D8-9FE4-4D11-A20E-9F7E05C4751C}" type="parTrans" cxnId="{58F66CC8-E736-4969-B204-F653E916F9D2}">
      <dgm:prSet/>
      <dgm:spPr/>
      <dgm:t>
        <a:bodyPr/>
        <a:lstStyle/>
        <a:p>
          <a:endParaRPr lang="en-US"/>
        </a:p>
      </dgm:t>
    </dgm:pt>
    <dgm:pt modelId="{674EFF48-4A36-435B-82E2-2000C1713291}" type="sibTrans" cxnId="{58F66CC8-E736-4969-B204-F653E916F9D2}">
      <dgm:prSet/>
      <dgm:spPr/>
      <dgm:t>
        <a:bodyPr/>
        <a:lstStyle/>
        <a:p>
          <a:endParaRPr lang="en-US"/>
        </a:p>
      </dgm:t>
    </dgm:pt>
    <dgm:pt modelId="{BD845DCE-3FFF-446F-9039-2B1DA8D3E20E}">
      <dgm:prSet/>
      <dgm:spPr/>
      <dgm:t>
        <a:bodyPr/>
        <a:lstStyle/>
        <a:p>
          <a:r>
            <a:rPr lang="en-US" dirty="0" smtClean="0"/>
            <a:t>create a paper trail with employee signed requisitions</a:t>
          </a:r>
        </a:p>
      </dgm:t>
    </dgm:pt>
    <dgm:pt modelId="{3D5CB793-5C93-4D0D-A8B9-94FD6C676F80}" type="parTrans" cxnId="{79F68229-02F6-4381-8BD0-9463EA88624B}">
      <dgm:prSet/>
      <dgm:spPr/>
      <dgm:t>
        <a:bodyPr/>
        <a:lstStyle/>
        <a:p>
          <a:endParaRPr lang="en-US"/>
        </a:p>
      </dgm:t>
    </dgm:pt>
    <dgm:pt modelId="{6CE10DC4-CC11-4ED0-8FF6-04559B8FF5E6}" type="sibTrans" cxnId="{79F68229-02F6-4381-8BD0-9463EA88624B}">
      <dgm:prSet/>
      <dgm:spPr/>
      <dgm:t>
        <a:bodyPr/>
        <a:lstStyle/>
        <a:p>
          <a:endParaRPr lang="en-US"/>
        </a:p>
      </dgm:t>
    </dgm:pt>
    <dgm:pt modelId="{08B3C427-6606-4B7D-B621-80A5EFB567A4}">
      <dgm:prSet/>
      <dgm:spPr/>
      <dgm:t>
        <a:bodyPr/>
        <a:lstStyle/>
        <a:p>
          <a:r>
            <a:rPr lang="en-US" dirty="0" smtClean="0"/>
            <a:t>minimize amount of inventory kept on hand</a:t>
          </a:r>
          <a:endParaRPr lang="en-US" dirty="0"/>
        </a:p>
      </dgm:t>
    </dgm:pt>
    <dgm:pt modelId="{15764D01-0FCC-431A-AD5E-1B0ABAE74AA9}" type="parTrans" cxnId="{2C4E3480-BE12-4CF9-A788-361D4A049AA5}">
      <dgm:prSet/>
      <dgm:spPr/>
      <dgm:t>
        <a:bodyPr/>
        <a:lstStyle/>
        <a:p>
          <a:endParaRPr lang="en-US"/>
        </a:p>
      </dgm:t>
    </dgm:pt>
    <dgm:pt modelId="{D9A47738-8ED5-47AB-885A-7331674E770C}" type="sibTrans" cxnId="{2C4E3480-BE12-4CF9-A788-361D4A049AA5}">
      <dgm:prSet/>
      <dgm:spPr/>
      <dgm:t>
        <a:bodyPr/>
        <a:lstStyle/>
        <a:p>
          <a:endParaRPr lang="en-US"/>
        </a:p>
      </dgm:t>
    </dgm:pt>
    <dgm:pt modelId="{28228D5C-248F-4CA6-8247-2D14EB499655}">
      <dgm:prSet/>
      <dgm:spPr/>
      <dgm:t>
        <a:bodyPr/>
        <a:lstStyle/>
        <a:p>
          <a:r>
            <a:rPr lang="en-US" dirty="0" smtClean="0"/>
            <a:t>use security cameras</a:t>
          </a:r>
        </a:p>
      </dgm:t>
    </dgm:pt>
    <dgm:pt modelId="{14F3F168-F4BB-4B94-B568-1F27572A54C3}" type="parTrans" cxnId="{3D2E21D4-E33D-440D-ADD7-347260F541A2}">
      <dgm:prSet/>
      <dgm:spPr/>
    </dgm:pt>
    <dgm:pt modelId="{4CA4F833-633E-4DF5-A342-542E01BB0952}" type="sibTrans" cxnId="{3D2E21D4-E33D-440D-ADD7-347260F541A2}">
      <dgm:prSet/>
      <dgm:spPr/>
    </dgm:pt>
    <dgm:pt modelId="{D1E7368F-B566-48B0-BE6B-8182FC95C85F}" type="pres">
      <dgm:prSet presAssocID="{7931EF84-7020-4C63-9389-F28EA848E1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3C034B-0DB0-4439-822E-D90EF38DF395}" type="pres">
      <dgm:prSet presAssocID="{690F5FD5-F8E3-4705-81B9-B00809CC763C}" presName="parentLin" presStyleCnt="0"/>
      <dgm:spPr/>
    </dgm:pt>
    <dgm:pt modelId="{EB93A949-581D-4121-A4C8-59C026219242}" type="pres">
      <dgm:prSet presAssocID="{690F5FD5-F8E3-4705-81B9-B00809CC763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A855185-F93A-4FB4-A65E-F6F8DF130CAC}" type="pres">
      <dgm:prSet presAssocID="{690F5FD5-F8E3-4705-81B9-B00809CC763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8CD3E-C582-490E-87AF-C7E302F616B0}" type="pres">
      <dgm:prSet presAssocID="{690F5FD5-F8E3-4705-81B9-B00809CC763C}" presName="negativeSpace" presStyleCnt="0"/>
      <dgm:spPr/>
    </dgm:pt>
    <dgm:pt modelId="{E04CBD10-EA88-4132-BD95-F8A81999E46C}" type="pres">
      <dgm:prSet presAssocID="{690F5FD5-F8E3-4705-81B9-B00809CC763C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598B0-2B5E-4313-A2CC-56F836D71168}" type="pres">
      <dgm:prSet presAssocID="{AE8BC506-AA23-4B84-9BF1-6E7CFD86F1E3}" presName="spaceBetweenRectangles" presStyleCnt="0"/>
      <dgm:spPr/>
    </dgm:pt>
    <dgm:pt modelId="{AA93583C-E5A4-46A9-9A36-0C7EB71CF6C0}" type="pres">
      <dgm:prSet presAssocID="{D64FC074-CD32-432E-BF56-739EA79DC96E}" presName="parentLin" presStyleCnt="0"/>
      <dgm:spPr/>
    </dgm:pt>
    <dgm:pt modelId="{640D0CFA-996E-4C2F-A035-823C0B2A6D9A}" type="pres">
      <dgm:prSet presAssocID="{D64FC074-CD32-432E-BF56-739EA79DC96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2358E84-0E85-477E-88CE-3B4A462E6B15}" type="pres">
      <dgm:prSet presAssocID="{D64FC074-CD32-432E-BF56-739EA79DC96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95A341-3359-4FDE-BF80-2D515BC2C2C1}" type="pres">
      <dgm:prSet presAssocID="{D64FC074-CD32-432E-BF56-739EA79DC96E}" presName="negativeSpace" presStyleCnt="0"/>
      <dgm:spPr/>
    </dgm:pt>
    <dgm:pt modelId="{29A39A7B-32A8-4BF4-ADF8-CA86FCFBDA4F}" type="pres">
      <dgm:prSet presAssocID="{D64FC074-CD32-432E-BF56-739EA79DC96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C64AF-14CF-41C9-9371-127B447F465C}" type="pres">
      <dgm:prSet presAssocID="{932EC541-11A0-4B5A-B140-373AD832B743}" presName="spaceBetweenRectangles" presStyleCnt="0"/>
      <dgm:spPr/>
    </dgm:pt>
    <dgm:pt modelId="{4B1DFB6C-ECBD-45F4-A22A-A0B23ECAB925}" type="pres">
      <dgm:prSet presAssocID="{68E37078-CDCE-4A3C-BE20-956381413558}" presName="parentLin" presStyleCnt="0"/>
      <dgm:spPr/>
    </dgm:pt>
    <dgm:pt modelId="{3B21B5A3-CE24-44AA-9538-8BE7808CBFE8}" type="pres">
      <dgm:prSet presAssocID="{68E37078-CDCE-4A3C-BE20-95638141355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61CBBD46-7969-498B-A52D-8C5D7202C43E}" type="pres">
      <dgm:prSet presAssocID="{68E37078-CDCE-4A3C-BE20-95638141355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876CB5-FC1F-4C00-9F9F-C4E9A4DFCF80}" type="pres">
      <dgm:prSet presAssocID="{68E37078-CDCE-4A3C-BE20-956381413558}" presName="negativeSpace" presStyleCnt="0"/>
      <dgm:spPr/>
    </dgm:pt>
    <dgm:pt modelId="{C729BD97-E11A-423A-8BB5-772584E29374}" type="pres">
      <dgm:prSet presAssocID="{68E37078-CDCE-4A3C-BE20-95638141355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A8C33-BAA6-4BD8-8DCF-C746F4402E37}" type="pres">
      <dgm:prSet presAssocID="{CB37575F-78DC-47F6-A5A3-7271C5890A99}" presName="spaceBetweenRectangles" presStyleCnt="0"/>
      <dgm:spPr/>
    </dgm:pt>
    <dgm:pt modelId="{E8349685-0D32-4220-B2D9-FC2C8D751AC3}" type="pres">
      <dgm:prSet presAssocID="{3D8C21F5-C46F-4297-BD75-48A8523133ED}" presName="parentLin" presStyleCnt="0"/>
      <dgm:spPr/>
    </dgm:pt>
    <dgm:pt modelId="{BF77C5E7-D989-4651-ACCC-A757A62B4F8D}" type="pres">
      <dgm:prSet presAssocID="{3D8C21F5-C46F-4297-BD75-48A8523133E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F200349-6057-40AB-948E-86C80C353C1E}" type="pres">
      <dgm:prSet presAssocID="{3D8C21F5-C46F-4297-BD75-48A8523133E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4FD023-B347-413C-B755-1DCE09CE1DBE}" type="pres">
      <dgm:prSet presAssocID="{3D8C21F5-C46F-4297-BD75-48A8523133ED}" presName="negativeSpace" presStyleCnt="0"/>
      <dgm:spPr/>
    </dgm:pt>
    <dgm:pt modelId="{0C34FA4D-3440-4C39-B1F5-A7CB12E2C67F}" type="pres">
      <dgm:prSet presAssocID="{3D8C21F5-C46F-4297-BD75-48A8523133E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D19920-76BE-4799-A9E4-0562B24A2FFB}" type="presOf" srcId="{D64FC074-CD32-432E-BF56-739EA79DC96E}" destId="{640D0CFA-996E-4C2F-A035-823C0B2A6D9A}" srcOrd="0" destOrd="0" presId="urn:microsoft.com/office/officeart/2005/8/layout/list1"/>
    <dgm:cxn modelId="{6F0F2FC2-6096-4479-B79E-7BD9D71DBBF7}" type="presOf" srcId="{68E37078-CDCE-4A3C-BE20-956381413558}" destId="{3B21B5A3-CE24-44AA-9538-8BE7808CBFE8}" srcOrd="0" destOrd="0" presId="urn:microsoft.com/office/officeart/2005/8/layout/list1"/>
    <dgm:cxn modelId="{76D6999F-FE50-41FC-A41A-8AAD0AEF26B9}" type="presOf" srcId="{08B3C427-6606-4B7D-B621-80A5EFB567A4}" destId="{0C34FA4D-3440-4C39-B1F5-A7CB12E2C67F}" srcOrd="0" destOrd="0" presId="urn:microsoft.com/office/officeart/2005/8/layout/list1"/>
    <dgm:cxn modelId="{3D2E21D4-E33D-440D-ADD7-347260F541A2}" srcId="{D64FC074-CD32-432E-BF56-739EA79DC96E}" destId="{28228D5C-248F-4CA6-8247-2D14EB499655}" srcOrd="1" destOrd="0" parTransId="{14F3F168-F4BB-4B94-B568-1F27572A54C3}" sibTransId="{4CA4F833-633E-4DF5-A342-542E01BB0952}"/>
    <dgm:cxn modelId="{2C4E3480-BE12-4CF9-A788-361D4A049AA5}" srcId="{3D8C21F5-C46F-4297-BD75-48A8523133ED}" destId="{08B3C427-6606-4B7D-B621-80A5EFB567A4}" srcOrd="0" destOrd="0" parTransId="{15764D01-0FCC-431A-AD5E-1B0ABAE74AA9}" sibTransId="{D9A47738-8ED5-47AB-885A-7331674E770C}"/>
    <dgm:cxn modelId="{99D6F640-158B-4D05-80D5-57742C037748}" type="presOf" srcId="{96FF7FD9-E24B-4D80-8BCD-677D2FD02A68}" destId="{E04CBD10-EA88-4132-BD95-F8A81999E46C}" srcOrd="0" destOrd="0" presId="urn:microsoft.com/office/officeart/2005/8/layout/list1"/>
    <dgm:cxn modelId="{B7B5FC26-5B8A-4A50-B1B8-B5CD8170C26C}" type="presOf" srcId="{3D8C21F5-C46F-4297-BD75-48A8523133ED}" destId="{BF77C5E7-D989-4651-ACCC-A757A62B4F8D}" srcOrd="0" destOrd="0" presId="urn:microsoft.com/office/officeart/2005/8/layout/list1"/>
    <dgm:cxn modelId="{39D626EE-86DC-473B-B687-E07142BED878}" type="presOf" srcId="{3D8C21F5-C46F-4297-BD75-48A8523133ED}" destId="{AF200349-6057-40AB-948E-86C80C353C1E}" srcOrd="1" destOrd="0" presId="urn:microsoft.com/office/officeart/2005/8/layout/list1"/>
    <dgm:cxn modelId="{E5F5DEFF-2D05-469D-919B-3757D43C9C5B}" srcId="{7931EF84-7020-4C63-9389-F28EA848E128}" destId="{690F5FD5-F8E3-4705-81B9-B00809CC763C}" srcOrd="0" destOrd="0" parTransId="{382BC94E-ED49-45AD-BDC7-09F25B96BF66}" sibTransId="{AE8BC506-AA23-4B84-9BF1-6E7CFD86F1E3}"/>
    <dgm:cxn modelId="{716A5A21-6419-460E-BEBA-FEDFEF869C54}" type="presOf" srcId="{28228D5C-248F-4CA6-8247-2D14EB499655}" destId="{29A39A7B-32A8-4BF4-ADF8-CA86FCFBDA4F}" srcOrd="0" destOrd="1" presId="urn:microsoft.com/office/officeart/2005/8/layout/list1"/>
    <dgm:cxn modelId="{915A3D14-0EEE-46AE-8971-F5C7BF3603CD}" type="presOf" srcId="{BD845DCE-3FFF-446F-9039-2B1DA8D3E20E}" destId="{C729BD97-E11A-423A-8BB5-772584E29374}" srcOrd="0" destOrd="0" presId="urn:microsoft.com/office/officeart/2005/8/layout/list1"/>
    <dgm:cxn modelId="{7CCDEB9B-3255-4116-B46B-DCBD67FE78B3}" srcId="{7931EF84-7020-4C63-9389-F28EA848E128}" destId="{3D8C21F5-C46F-4297-BD75-48A8523133ED}" srcOrd="3" destOrd="0" parTransId="{55135FD4-7F6E-4C5C-981E-D4C069757E82}" sibTransId="{855445ED-5E4A-493C-AEEA-514F18C2AC79}"/>
    <dgm:cxn modelId="{321494FB-47C8-4CB2-9AFA-0AD1DACF35DF}" type="presOf" srcId="{7931EF84-7020-4C63-9389-F28EA848E128}" destId="{D1E7368F-B566-48B0-BE6B-8182FC95C85F}" srcOrd="0" destOrd="0" presId="urn:microsoft.com/office/officeart/2005/8/layout/list1"/>
    <dgm:cxn modelId="{360CB272-A1FB-48DA-A320-E3D97FBB9343}" type="presOf" srcId="{68E37078-CDCE-4A3C-BE20-956381413558}" destId="{61CBBD46-7969-498B-A52D-8C5D7202C43E}" srcOrd="1" destOrd="0" presId="urn:microsoft.com/office/officeart/2005/8/layout/list1"/>
    <dgm:cxn modelId="{58F66CC8-E736-4969-B204-F653E916F9D2}" srcId="{D64FC074-CD32-432E-BF56-739EA79DC96E}" destId="{8B327840-AC51-4138-93DD-BB9D09170202}" srcOrd="0" destOrd="0" parTransId="{360AD0D8-9FE4-4D11-A20E-9F7E05C4751C}" sibTransId="{674EFF48-4A36-435B-82E2-2000C1713291}"/>
    <dgm:cxn modelId="{EB0E5B1D-A761-4B99-BD3A-C96AB1264120}" type="presOf" srcId="{690F5FD5-F8E3-4705-81B9-B00809CC763C}" destId="{AA855185-F93A-4FB4-A65E-F6F8DF130CAC}" srcOrd="1" destOrd="0" presId="urn:microsoft.com/office/officeart/2005/8/layout/list1"/>
    <dgm:cxn modelId="{CA39E340-DCA2-4326-AF81-EBAC85A9CCCC}" srcId="{7931EF84-7020-4C63-9389-F28EA848E128}" destId="{68E37078-CDCE-4A3C-BE20-956381413558}" srcOrd="2" destOrd="0" parTransId="{2EB74798-16F4-465F-8F9C-99A3E7BE33B6}" sibTransId="{CB37575F-78DC-47F6-A5A3-7271C5890A99}"/>
    <dgm:cxn modelId="{1CEC2EA6-5EFF-4143-8551-CA0CE822898A}" type="presOf" srcId="{690F5FD5-F8E3-4705-81B9-B00809CC763C}" destId="{EB93A949-581D-4121-A4C8-59C026219242}" srcOrd="0" destOrd="0" presId="urn:microsoft.com/office/officeart/2005/8/layout/list1"/>
    <dgm:cxn modelId="{8F0355CC-602C-47BA-9D99-6B03849D9271}" srcId="{7931EF84-7020-4C63-9389-F28EA848E128}" destId="{D64FC074-CD32-432E-BF56-739EA79DC96E}" srcOrd="1" destOrd="0" parTransId="{4D81B1E1-4225-40A1-AFDC-6AA9E272E7AD}" sibTransId="{932EC541-11A0-4B5A-B140-373AD832B743}"/>
    <dgm:cxn modelId="{C299B5C8-804C-479A-B3ED-056B199C8764}" type="presOf" srcId="{D64FC074-CD32-432E-BF56-739EA79DC96E}" destId="{12358E84-0E85-477E-88CE-3B4A462E6B15}" srcOrd="1" destOrd="0" presId="urn:microsoft.com/office/officeart/2005/8/layout/list1"/>
    <dgm:cxn modelId="{79F68229-02F6-4381-8BD0-9463EA88624B}" srcId="{68E37078-CDCE-4A3C-BE20-956381413558}" destId="{BD845DCE-3FFF-446F-9039-2B1DA8D3E20E}" srcOrd="0" destOrd="0" parTransId="{3D5CB793-5C93-4D0D-A8B9-94FD6C676F80}" sibTransId="{6CE10DC4-CC11-4ED0-8FF6-04559B8FF5E6}"/>
    <dgm:cxn modelId="{43025DFF-684D-44B4-9017-75AC996C3E91}" type="presOf" srcId="{8B327840-AC51-4138-93DD-BB9D09170202}" destId="{29A39A7B-32A8-4BF4-ADF8-CA86FCFBDA4F}" srcOrd="0" destOrd="0" presId="urn:microsoft.com/office/officeart/2005/8/layout/list1"/>
    <dgm:cxn modelId="{667125E3-2900-46A1-931B-405718AF6370}" srcId="{690F5FD5-F8E3-4705-81B9-B00809CC763C}" destId="{96FF7FD9-E24B-4D80-8BCD-677D2FD02A68}" srcOrd="0" destOrd="0" parTransId="{D902D561-206D-461F-AE23-A5E0F3F588F3}" sibTransId="{6A800229-898D-449A-BD31-8FE49FC806C0}"/>
    <dgm:cxn modelId="{83AB7981-F185-4E76-AD57-06C144EB635F}" type="presParOf" srcId="{D1E7368F-B566-48B0-BE6B-8182FC95C85F}" destId="{3B3C034B-0DB0-4439-822E-D90EF38DF395}" srcOrd="0" destOrd="0" presId="urn:microsoft.com/office/officeart/2005/8/layout/list1"/>
    <dgm:cxn modelId="{39D10F08-50BE-4348-9F16-231B75885012}" type="presParOf" srcId="{3B3C034B-0DB0-4439-822E-D90EF38DF395}" destId="{EB93A949-581D-4121-A4C8-59C026219242}" srcOrd="0" destOrd="0" presId="urn:microsoft.com/office/officeart/2005/8/layout/list1"/>
    <dgm:cxn modelId="{6C6D3BA6-78AD-4F66-9DB1-D31FC68672BE}" type="presParOf" srcId="{3B3C034B-0DB0-4439-822E-D90EF38DF395}" destId="{AA855185-F93A-4FB4-A65E-F6F8DF130CAC}" srcOrd="1" destOrd="0" presId="urn:microsoft.com/office/officeart/2005/8/layout/list1"/>
    <dgm:cxn modelId="{7E4DFB4C-0FC4-4A91-83DD-4128B87BE720}" type="presParOf" srcId="{D1E7368F-B566-48B0-BE6B-8182FC95C85F}" destId="{4928CD3E-C582-490E-87AF-C7E302F616B0}" srcOrd="1" destOrd="0" presId="urn:microsoft.com/office/officeart/2005/8/layout/list1"/>
    <dgm:cxn modelId="{BD8E1ECA-4513-466A-87A3-34A46F3C5200}" type="presParOf" srcId="{D1E7368F-B566-48B0-BE6B-8182FC95C85F}" destId="{E04CBD10-EA88-4132-BD95-F8A81999E46C}" srcOrd="2" destOrd="0" presId="urn:microsoft.com/office/officeart/2005/8/layout/list1"/>
    <dgm:cxn modelId="{AF61A08E-149B-40E0-9C22-1BD564964752}" type="presParOf" srcId="{D1E7368F-B566-48B0-BE6B-8182FC95C85F}" destId="{8EA598B0-2B5E-4313-A2CC-56F836D71168}" srcOrd="3" destOrd="0" presId="urn:microsoft.com/office/officeart/2005/8/layout/list1"/>
    <dgm:cxn modelId="{8E9997BC-544E-4D69-907E-FB46E3ACEBA8}" type="presParOf" srcId="{D1E7368F-B566-48B0-BE6B-8182FC95C85F}" destId="{AA93583C-E5A4-46A9-9A36-0C7EB71CF6C0}" srcOrd="4" destOrd="0" presId="urn:microsoft.com/office/officeart/2005/8/layout/list1"/>
    <dgm:cxn modelId="{2F43901C-3ED8-4E5F-9838-181E16078324}" type="presParOf" srcId="{AA93583C-E5A4-46A9-9A36-0C7EB71CF6C0}" destId="{640D0CFA-996E-4C2F-A035-823C0B2A6D9A}" srcOrd="0" destOrd="0" presId="urn:microsoft.com/office/officeart/2005/8/layout/list1"/>
    <dgm:cxn modelId="{F1D9D991-4A03-4AD8-B733-3EEC9415C73B}" type="presParOf" srcId="{AA93583C-E5A4-46A9-9A36-0C7EB71CF6C0}" destId="{12358E84-0E85-477E-88CE-3B4A462E6B15}" srcOrd="1" destOrd="0" presId="urn:microsoft.com/office/officeart/2005/8/layout/list1"/>
    <dgm:cxn modelId="{15A8BCEF-E8AB-4A46-BBF8-68664620A057}" type="presParOf" srcId="{D1E7368F-B566-48B0-BE6B-8182FC95C85F}" destId="{2A95A341-3359-4FDE-BF80-2D515BC2C2C1}" srcOrd="5" destOrd="0" presId="urn:microsoft.com/office/officeart/2005/8/layout/list1"/>
    <dgm:cxn modelId="{E3270580-A2AA-4CA5-89FC-251A206BC6D3}" type="presParOf" srcId="{D1E7368F-B566-48B0-BE6B-8182FC95C85F}" destId="{29A39A7B-32A8-4BF4-ADF8-CA86FCFBDA4F}" srcOrd="6" destOrd="0" presId="urn:microsoft.com/office/officeart/2005/8/layout/list1"/>
    <dgm:cxn modelId="{210D3DA1-1CE7-481C-8894-01CC541829D3}" type="presParOf" srcId="{D1E7368F-B566-48B0-BE6B-8182FC95C85F}" destId="{7E1C64AF-14CF-41C9-9371-127B447F465C}" srcOrd="7" destOrd="0" presId="urn:microsoft.com/office/officeart/2005/8/layout/list1"/>
    <dgm:cxn modelId="{94469F47-AFFD-432B-B3FD-319A31D2FB43}" type="presParOf" srcId="{D1E7368F-B566-48B0-BE6B-8182FC95C85F}" destId="{4B1DFB6C-ECBD-45F4-A22A-A0B23ECAB925}" srcOrd="8" destOrd="0" presId="urn:microsoft.com/office/officeart/2005/8/layout/list1"/>
    <dgm:cxn modelId="{E368A3B9-ED14-404F-8C98-1C8DDBE866A9}" type="presParOf" srcId="{4B1DFB6C-ECBD-45F4-A22A-A0B23ECAB925}" destId="{3B21B5A3-CE24-44AA-9538-8BE7808CBFE8}" srcOrd="0" destOrd="0" presId="urn:microsoft.com/office/officeart/2005/8/layout/list1"/>
    <dgm:cxn modelId="{92EFE224-A762-47A2-863F-712A9C7E33E9}" type="presParOf" srcId="{4B1DFB6C-ECBD-45F4-A22A-A0B23ECAB925}" destId="{61CBBD46-7969-498B-A52D-8C5D7202C43E}" srcOrd="1" destOrd="0" presId="urn:microsoft.com/office/officeart/2005/8/layout/list1"/>
    <dgm:cxn modelId="{9F98232D-7423-49B3-A2D3-D9042BA4A7CE}" type="presParOf" srcId="{D1E7368F-B566-48B0-BE6B-8182FC95C85F}" destId="{D9876CB5-FC1F-4C00-9F9F-C4E9A4DFCF80}" srcOrd="9" destOrd="0" presId="urn:microsoft.com/office/officeart/2005/8/layout/list1"/>
    <dgm:cxn modelId="{DDD90FFC-2DA2-46AA-B5DB-41CC5725CB09}" type="presParOf" srcId="{D1E7368F-B566-48B0-BE6B-8182FC95C85F}" destId="{C729BD97-E11A-423A-8BB5-772584E29374}" srcOrd="10" destOrd="0" presId="urn:microsoft.com/office/officeart/2005/8/layout/list1"/>
    <dgm:cxn modelId="{A991B692-E0AD-46FB-A48E-7A4307821BEE}" type="presParOf" srcId="{D1E7368F-B566-48B0-BE6B-8182FC95C85F}" destId="{B37A8C33-BAA6-4BD8-8DCF-C746F4402E37}" srcOrd="11" destOrd="0" presId="urn:microsoft.com/office/officeart/2005/8/layout/list1"/>
    <dgm:cxn modelId="{2B0C78CE-59BE-4286-9023-0E2FF3A54EAF}" type="presParOf" srcId="{D1E7368F-B566-48B0-BE6B-8182FC95C85F}" destId="{E8349685-0D32-4220-B2D9-FC2C8D751AC3}" srcOrd="12" destOrd="0" presId="urn:microsoft.com/office/officeart/2005/8/layout/list1"/>
    <dgm:cxn modelId="{064B6306-C37C-4E30-9F38-2540B9CAB511}" type="presParOf" srcId="{E8349685-0D32-4220-B2D9-FC2C8D751AC3}" destId="{BF77C5E7-D989-4651-ACCC-A757A62B4F8D}" srcOrd="0" destOrd="0" presId="urn:microsoft.com/office/officeart/2005/8/layout/list1"/>
    <dgm:cxn modelId="{0552753F-E025-4F8A-A3B6-F6E8F4D3F10B}" type="presParOf" srcId="{E8349685-0D32-4220-B2D9-FC2C8D751AC3}" destId="{AF200349-6057-40AB-948E-86C80C353C1E}" srcOrd="1" destOrd="0" presId="urn:microsoft.com/office/officeart/2005/8/layout/list1"/>
    <dgm:cxn modelId="{63F949A0-A81D-496E-9B10-CFEB12700F65}" type="presParOf" srcId="{D1E7368F-B566-48B0-BE6B-8182FC95C85F}" destId="{0A4FD023-B347-413C-B755-1DCE09CE1DBE}" srcOrd="13" destOrd="0" presId="urn:microsoft.com/office/officeart/2005/8/layout/list1"/>
    <dgm:cxn modelId="{CF91A012-CF16-4FDB-B140-1604512CA957}" type="presParOf" srcId="{D1E7368F-B566-48B0-BE6B-8182FC95C85F}" destId="{0C34FA4D-3440-4C39-B1F5-A7CB12E2C67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ABB3FF9-A526-42A8-8E5D-C4CF63163AA5}" type="doc">
      <dgm:prSet loTypeId="urn:microsoft.com/office/officeart/2005/8/layout/matrix3" loCatId="matrix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9B6245-3B82-4946-BF5F-B31ADE11A865}">
      <dgm:prSet phldrT="[Text]"/>
      <dgm:spPr/>
      <dgm:t>
        <a:bodyPr/>
        <a:lstStyle/>
        <a:p>
          <a:r>
            <a:rPr lang="en-US" dirty="0" smtClean="0"/>
            <a:t>Helps control theft, as stolen items are noticed quickly</a:t>
          </a:r>
          <a:endParaRPr lang="en-US" dirty="0"/>
        </a:p>
      </dgm:t>
    </dgm:pt>
    <dgm:pt modelId="{545EAA8F-D57B-4BB7-9DD4-E5CBC870CFF0}" type="parTrans" cxnId="{1282E017-1295-48E0-8A17-8C0F076B8677}">
      <dgm:prSet/>
      <dgm:spPr/>
      <dgm:t>
        <a:bodyPr/>
        <a:lstStyle/>
        <a:p>
          <a:endParaRPr lang="en-US"/>
        </a:p>
      </dgm:t>
    </dgm:pt>
    <dgm:pt modelId="{557151A6-E922-43D0-8EAC-8325C01EFC7C}" type="sibTrans" cxnId="{1282E017-1295-48E0-8A17-8C0F076B8677}">
      <dgm:prSet/>
      <dgm:spPr/>
      <dgm:t>
        <a:bodyPr/>
        <a:lstStyle/>
        <a:p>
          <a:endParaRPr lang="en-US"/>
        </a:p>
      </dgm:t>
    </dgm:pt>
    <dgm:pt modelId="{85D9D41C-7D20-4F14-9FFD-7E9CF82C25C5}">
      <dgm:prSet/>
      <dgm:spPr/>
      <dgm:t>
        <a:bodyPr/>
        <a:lstStyle/>
        <a:p>
          <a:r>
            <a:rPr lang="en-US" smtClean="0"/>
            <a:t>Ties up less money in inventory</a:t>
          </a:r>
          <a:endParaRPr lang="en-US" dirty="0" smtClean="0"/>
        </a:p>
      </dgm:t>
    </dgm:pt>
    <dgm:pt modelId="{3E911093-4BA1-4241-A7F1-4E10641A2EF3}" type="parTrans" cxnId="{D16D3F31-1A9A-4206-9B36-EA2341D0D67E}">
      <dgm:prSet/>
      <dgm:spPr/>
      <dgm:t>
        <a:bodyPr/>
        <a:lstStyle/>
        <a:p>
          <a:endParaRPr lang="en-US"/>
        </a:p>
      </dgm:t>
    </dgm:pt>
    <dgm:pt modelId="{1143FDFC-3322-4F9C-BA81-AD68F17D562D}" type="sibTrans" cxnId="{D16D3F31-1A9A-4206-9B36-EA2341D0D67E}">
      <dgm:prSet/>
      <dgm:spPr/>
      <dgm:t>
        <a:bodyPr/>
        <a:lstStyle/>
        <a:p>
          <a:endParaRPr lang="en-US"/>
        </a:p>
      </dgm:t>
    </dgm:pt>
    <dgm:pt modelId="{C3C01670-B7F5-48E4-B740-0A868573B7EA}">
      <dgm:prSet/>
      <dgm:spPr/>
      <dgm:t>
        <a:bodyPr/>
        <a:lstStyle/>
        <a:p>
          <a:r>
            <a:rPr lang="en-US" smtClean="0"/>
            <a:t>Reduces chance of spoilage</a:t>
          </a:r>
          <a:endParaRPr lang="en-US" dirty="0" smtClean="0"/>
        </a:p>
      </dgm:t>
    </dgm:pt>
    <dgm:pt modelId="{497E72F7-DAB3-488D-A4BA-2E47A38674B9}" type="parTrans" cxnId="{062DCC0D-91A3-4C67-94A7-3D6925CADFE0}">
      <dgm:prSet/>
      <dgm:spPr/>
      <dgm:t>
        <a:bodyPr/>
        <a:lstStyle/>
        <a:p>
          <a:endParaRPr lang="en-US"/>
        </a:p>
      </dgm:t>
    </dgm:pt>
    <dgm:pt modelId="{516CDFD6-1FDA-4AF9-B24F-3544E9DFA167}" type="sibTrans" cxnId="{062DCC0D-91A3-4C67-94A7-3D6925CADFE0}">
      <dgm:prSet/>
      <dgm:spPr/>
      <dgm:t>
        <a:bodyPr/>
        <a:lstStyle/>
        <a:p>
          <a:endParaRPr lang="en-US"/>
        </a:p>
      </dgm:t>
    </dgm:pt>
    <dgm:pt modelId="{98FF14EC-0904-4732-8A77-2B4F3B904F3C}">
      <dgm:prSet/>
      <dgm:spPr/>
      <dgm:t>
        <a:bodyPr/>
        <a:lstStyle/>
        <a:p>
          <a:r>
            <a:rPr lang="en-US" smtClean="0"/>
            <a:t>Reduces space needed to house inventory</a:t>
          </a:r>
          <a:endParaRPr lang="en-US" dirty="0"/>
        </a:p>
      </dgm:t>
    </dgm:pt>
    <dgm:pt modelId="{68458BD1-20E2-4C0F-9081-CED4B4315811}" type="parTrans" cxnId="{6C9AC15D-E156-4029-BC27-3C0927EE7F2A}">
      <dgm:prSet/>
      <dgm:spPr/>
      <dgm:t>
        <a:bodyPr/>
        <a:lstStyle/>
        <a:p>
          <a:endParaRPr lang="en-US"/>
        </a:p>
      </dgm:t>
    </dgm:pt>
    <dgm:pt modelId="{3E85E248-6E26-4670-8EEE-A92E809577CC}" type="sibTrans" cxnId="{6C9AC15D-E156-4029-BC27-3C0927EE7F2A}">
      <dgm:prSet/>
      <dgm:spPr/>
      <dgm:t>
        <a:bodyPr/>
        <a:lstStyle/>
        <a:p>
          <a:endParaRPr lang="en-US"/>
        </a:p>
      </dgm:t>
    </dgm:pt>
    <dgm:pt modelId="{F7F755AF-3702-4ED2-B351-1B603B19883D}" type="pres">
      <dgm:prSet presAssocID="{4ABB3FF9-A526-42A8-8E5D-C4CF63163AA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FE124F-6AAC-4CB5-BC8F-3FAB759D53A8}" type="pres">
      <dgm:prSet presAssocID="{4ABB3FF9-A526-42A8-8E5D-C4CF63163AA5}" presName="diamond" presStyleLbl="bgShp" presStyleIdx="0" presStyleCnt="1"/>
      <dgm:spPr/>
    </dgm:pt>
    <dgm:pt modelId="{AACB04C1-A232-4D2C-9EA5-C35E84D63962}" type="pres">
      <dgm:prSet presAssocID="{4ABB3FF9-A526-42A8-8E5D-C4CF63163AA5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D694C-EB02-437D-B84D-E9AE60DB5C6C}" type="pres">
      <dgm:prSet presAssocID="{4ABB3FF9-A526-42A8-8E5D-C4CF63163AA5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EDBB4E-D757-45D4-ACED-86C018C2C832}" type="pres">
      <dgm:prSet presAssocID="{4ABB3FF9-A526-42A8-8E5D-C4CF63163AA5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955AAF-E4FA-41B9-B1F3-C0CBEBCF3422}" type="pres">
      <dgm:prSet presAssocID="{4ABB3FF9-A526-42A8-8E5D-C4CF63163AA5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3915CB-1BA5-4A78-A24F-BA5BE94E18D3}" type="presOf" srcId="{98FF14EC-0904-4732-8A77-2B4F3B904F3C}" destId="{1D955AAF-E4FA-41B9-B1F3-C0CBEBCF3422}" srcOrd="0" destOrd="0" presId="urn:microsoft.com/office/officeart/2005/8/layout/matrix3"/>
    <dgm:cxn modelId="{7D3FA4EE-56C6-439C-A181-0FF578D68957}" type="presOf" srcId="{85D9D41C-7D20-4F14-9FFD-7E9CF82C25C5}" destId="{493D694C-EB02-437D-B84D-E9AE60DB5C6C}" srcOrd="0" destOrd="0" presId="urn:microsoft.com/office/officeart/2005/8/layout/matrix3"/>
    <dgm:cxn modelId="{1282E017-1295-48E0-8A17-8C0F076B8677}" srcId="{4ABB3FF9-A526-42A8-8E5D-C4CF63163AA5}" destId="{329B6245-3B82-4946-BF5F-B31ADE11A865}" srcOrd="0" destOrd="0" parTransId="{545EAA8F-D57B-4BB7-9DD4-E5CBC870CFF0}" sibTransId="{557151A6-E922-43D0-8EAC-8325C01EFC7C}"/>
    <dgm:cxn modelId="{6C9AC15D-E156-4029-BC27-3C0927EE7F2A}" srcId="{4ABB3FF9-A526-42A8-8E5D-C4CF63163AA5}" destId="{98FF14EC-0904-4732-8A77-2B4F3B904F3C}" srcOrd="3" destOrd="0" parTransId="{68458BD1-20E2-4C0F-9081-CED4B4315811}" sibTransId="{3E85E248-6E26-4670-8EEE-A92E809577CC}"/>
    <dgm:cxn modelId="{50A442DD-8DE1-434D-B267-C073BBBE460F}" type="presOf" srcId="{329B6245-3B82-4946-BF5F-B31ADE11A865}" destId="{AACB04C1-A232-4D2C-9EA5-C35E84D63962}" srcOrd="0" destOrd="0" presId="urn:microsoft.com/office/officeart/2005/8/layout/matrix3"/>
    <dgm:cxn modelId="{D16D3F31-1A9A-4206-9B36-EA2341D0D67E}" srcId="{4ABB3FF9-A526-42A8-8E5D-C4CF63163AA5}" destId="{85D9D41C-7D20-4F14-9FFD-7E9CF82C25C5}" srcOrd="1" destOrd="0" parTransId="{3E911093-4BA1-4241-A7F1-4E10641A2EF3}" sibTransId="{1143FDFC-3322-4F9C-BA81-AD68F17D562D}"/>
    <dgm:cxn modelId="{062DCC0D-91A3-4C67-94A7-3D6925CADFE0}" srcId="{4ABB3FF9-A526-42A8-8E5D-C4CF63163AA5}" destId="{C3C01670-B7F5-48E4-B740-0A868573B7EA}" srcOrd="2" destOrd="0" parTransId="{497E72F7-DAB3-488D-A4BA-2E47A38674B9}" sibTransId="{516CDFD6-1FDA-4AF9-B24F-3544E9DFA167}"/>
    <dgm:cxn modelId="{C8C70762-0267-4292-B93F-99E523A1A1AB}" type="presOf" srcId="{4ABB3FF9-A526-42A8-8E5D-C4CF63163AA5}" destId="{F7F755AF-3702-4ED2-B351-1B603B19883D}" srcOrd="0" destOrd="0" presId="urn:microsoft.com/office/officeart/2005/8/layout/matrix3"/>
    <dgm:cxn modelId="{4DD35850-8514-4039-ACE7-6D0C991602C9}" type="presOf" srcId="{C3C01670-B7F5-48E4-B740-0A868573B7EA}" destId="{18EDBB4E-D757-45D4-ACED-86C018C2C832}" srcOrd="0" destOrd="0" presId="urn:microsoft.com/office/officeart/2005/8/layout/matrix3"/>
    <dgm:cxn modelId="{D9AF6AE5-528B-42C3-AF78-FC6DB8BB7F2C}" type="presParOf" srcId="{F7F755AF-3702-4ED2-B351-1B603B19883D}" destId="{3AFE124F-6AAC-4CB5-BC8F-3FAB759D53A8}" srcOrd="0" destOrd="0" presId="urn:microsoft.com/office/officeart/2005/8/layout/matrix3"/>
    <dgm:cxn modelId="{4DB5D16B-8284-4244-B97D-9C37F39B9F33}" type="presParOf" srcId="{F7F755AF-3702-4ED2-B351-1B603B19883D}" destId="{AACB04C1-A232-4D2C-9EA5-C35E84D63962}" srcOrd="1" destOrd="0" presId="urn:microsoft.com/office/officeart/2005/8/layout/matrix3"/>
    <dgm:cxn modelId="{D490482B-0FDA-456F-9210-F3B565185BCD}" type="presParOf" srcId="{F7F755AF-3702-4ED2-B351-1B603B19883D}" destId="{493D694C-EB02-437D-B84D-E9AE60DB5C6C}" srcOrd="2" destOrd="0" presId="urn:microsoft.com/office/officeart/2005/8/layout/matrix3"/>
    <dgm:cxn modelId="{99650AB8-E625-42D2-8BD0-8B4FB7607CFA}" type="presParOf" srcId="{F7F755AF-3702-4ED2-B351-1B603B19883D}" destId="{18EDBB4E-D757-45D4-ACED-86C018C2C832}" srcOrd="3" destOrd="0" presId="urn:microsoft.com/office/officeart/2005/8/layout/matrix3"/>
    <dgm:cxn modelId="{DC7C1BC1-2FDA-4C5A-8E4F-CA255142B8C3}" type="presParOf" srcId="{F7F755AF-3702-4ED2-B351-1B603B19883D}" destId="{1D955AAF-E4FA-41B9-B1F3-C0CBEBCF342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76FE270-B66E-4AF8-88D1-7E54E8BD6222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95CEE27-1388-4BD6-A06A-732FEA5FAC83}">
      <dgm:prSet phldrT="[Text]"/>
      <dgm:spPr/>
      <dgm:t>
        <a:bodyPr/>
        <a:lstStyle/>
        <a:p>
          <a:r>
            <a:rPr lang="en-US" dirty="0" smtClean="0"/>
            <a:t>Storing Wine</a:t>
          </a:r>
          <a:endParaRPr lang="en-US" dirty="0"/>
        </a:p>
      </dgm:t>
    </dgm:pt>
    <dgm:pt modelId="{C0A1F998-A067-47A6-B8CC-3CD722C3B6C6}" type="parTrans" cxnId="{2DB0A750-A93E-4200-A174-12793AE925F5}">
      <dgm:prSet/>
      <dgm:spPr/>
      <dgm:t>
        <a:bodyPr/>
        <a:lstStyle/>
        <a:p>
          <a:endParaRPr lang="en-US"/>
        </a:p>
      </dgm:t>
    </dgm:pt>
    <dgm:pt modelId="{6443EE89-DAB7-4FB6-A7BD-B64641933D95}" type="sibTrans" cxnId="{2DB0A750-A93E-4200-A174-12793AE925F5}">
      <dgm:prSet/>
      <dgm:spPr/>
      <dgm:t>
        <a:bodyPr/>
        <a:lstStyle/>
        <a:p>
          <a:endParaRPr lang="en-US"/>
        </a:p>
      </dgm:t>
    </dgm:pt>
    <dgm:pt modelId="{1AAA944F-EF36-4FE3-B3C8-483F10D684DE}">
      <dgm:prSet phldrT="[Text]"/>
      <dgm:spPr/>
      <dgm:t>
        <a:bodyPr/>
        <a:lstStyle/>
        <a:p>
          <a:r>
            <a:rPr lang="en-US" dirty="0" smtClean="0"/>
            <a:t>Storing Beer</a:t>
          </a:r>
          <a:endParaRPr lang="en-US" dirty="0"/>
        </a:p>
      </dgm:t>
    </dgm:pt>
    <dgm:pt modelId="{903DE6F9-0C6A-441E-A8AB-4B9C51B45DA8}" type="parTrans" cxnId="{231913E8-DB6E-4AA5-89C5-F1E927D3C90A}">
      <dgm:prSet/>
      <dgm:spPr/>
      <dgm:t>
        <a:bodyPr/>
        <a:lstStyle/>
        <a:p>
          <a:endParaRPr lang="en-US"/>
        </a:p>
      </dgm:t>
    </dgm:pt>
    <dgm:pt modelId="{D012E90C-38D7-4EFA-AF1B-CC246A8F6BEA}" type="sibTrans" cxnId="{231913E8-DB6E-4AA5-89C5-F1E927D3C90A}">
      <dgm:prSet/>
      <dgm:spPr/>
      <dgm:t>
        <a:bodyPr/>
        <a:lstStyle/>
        <a:p>
          <a:endParaRPr lang="en-US"/>
        </a:p>
      </dgm:t>
    </dgm:pt>
    <dgm:pt modelId="{D938823C-7919-4FA7-B95C-220C5DD9B8E7}">
      <dgm:prSet phldrT="[Text]"/>
      <dgm:spPr/>
      <dgm:t>
        <a:bodyPr/>
        <a:lstStyle/>
        <a:p>
          <a:r>
            <a:rPr lang="en-US" dirty="0" smtClean="0"/>
            <a:t>low light</a:t>
          </a:r>
          <a:endParaRPr lang="en-US" dirty="0"/>
        </a:p>
      </dgm:t>
    </dgm:pt>
    <dgm:pt modelId="{42B27918-3B3E-42D7-BD68-AFFDCF376ADA}" type="parTrans" cxnId="{1F5F5EAE-3310-4EAF-A91D-384A2984FB5E}">
      <dgm:prSet/>
      <dgm:spPr/>
      <dgm:t>
        <a:bodyPr/>
        <a:lstStyle/>
        <a:p>
          <a:endParaRPr lang="en-US"/>
        </a:p>
      </dgm:t>
    </dgm:pt>
    <dgm:pt modelId="{CBF46AFA-8862-4DCB-85B0-4E55D6455A9F}" type="sibTrans" cxnId="{1F5F5EAE-3310-4EAF-A91D-384A2984FB5E}">
      <dgm:prSet/>
      <dgm:spPr/>
      <dgm:t>
        <a:bodyPr/>
        <a:lstStyle/>
        <a:p>
          <a:endParaRPr lang="en-US"/>
        </a:p>
      </dgm:t>
    </dgm:pt>
    <dgm:pt modelId="{1AB8B83F-1BC3-4F96-B075-7FDDEC505276}">
      <dgm:prSet phldrT="[Text]"/>
      <dgm:spPr/>
      <dgm:t>
        <a:bodyPr/>
        <a:lstStyle/>
        <a:p>
          <a:r>
            <a:rPr lang="en-US" dirty="0" smtClean="0"/>
            <a:t>controlled humidity</a:t>
          </a:r>
          <a:endParaRPr lang="en-US" dirty="0"/>
        </a:p>
      </dgm:t>
    </dgm:pt>
    <dgm:pt modelId="{CA4DFDFA-3540-4ED7-8561-84E574F44270}" type="parTrans" cxnId="{D38F98C9-DF7E-4DC3-9156-76552E538281}">
      <dgm:prSet/>
      <dgm:spPr/>
      <dgm:t>
        <a:bodyPr/>
        <a:lstStyle/>
        <a:p>
          <a:endParaRPr lang="en-US"/>
        </a:p>
      </dgm:t>
    </dgm:pt>
    <dgm:pt modelId="{F66A1B92-E277-4C15-9DBF-FC8B479941BE}" type="sibTrans" cxnId="{D38F98C9-DF7E-4DC3-9156-76552E538281}">
      <dgm:prSet/>
      <dgm:spPr/>
      <dgm:t>
        <a:bodyPr/>
        <a:lstStyle/>
        <a:p>
          <a:endParaRPr lang="en-US"/>
        </a:p>
      </dgm:t>
    </dgm:pt>
    <dgm:pt modelId="{F2D0AE2A-EE7D-47DB-9DFE-88FDB340EF1F}">
      <dgm:prSet phldrT="[Text]"/>
      <dgm:spPr/>
      <dgm:t>
        <a:bodyPr/>
        <a:lstStyle/>
        <a:p>
          <a:r>
            <a:rPr lang="en-US" dirty="0" smtClean="0"/>
            <a:t>55 degrees for red</a:t>
          </a:r>
          <a:endParaRPr lang="en-US" dirty="0"/>
        </a:p>
      </dgm:t>
    </dgm:pt>
    <dgm:pt modelId="{0A7BE2C9-A363-4B32-9EA8-46C16D028AF3}" type="parTrans" cxnId="{E0CA3125-1D55-43E4-BA5B-48E828C72FBD}">
      <dgm:prSet/>
      <dgm:spPr/>
      <dgm:t>
        <a:bodyPr/>
        <a:lstStyle/>
        <a:p>
          <a:endParaRPr lang="en-US"/>
        </a:p>
      </dgm:t>
    </dgm:pt>
    <dgm:pt modelId="{2ABBA6EA-1FC3-40C7-A506-37FFCB01972A}" type="sibTrans" cxnId="{E0CA3125-1D55-43E4-BA5B-48E828C72FBD}">
      <dgm:prSet/>
      <dgm:spPr/>
      <dgm:t>
        <a:bodyPr/>
        <a:lstStyle/>
        <a:p>
          <a:endParaRPr lang="en-US"/>
        </a:p>
      </dgm:t>
    </dgm:pt>
    <dgm:pt modelId="{B07C502A-A722-458C-A64F-7E42099F09EF}">
      <dgm:prSet phldrT="[Text]"/>
      <dgm:spPr/>
      <dgm:t>
        <a:bodyPr/>
        <a:lstStyle/>
        <a:p>
          <a:r>
            <a:rPr lang="en-US" smtClean="0"/>
            <a:t>45 </a:t>
          </a:r>
          <a:r>
            <a:rPr lang="en-US" dirty="0" smtClean="0"/>
            <a:t>degrees for white</a:t>
          </a:r>
          <a:endParaRPr lang="en-US" dirty="0"/>
        </a:p>
      </dgm:t>
    </dgm:pt>
    <dgm:pt modelId="{20C2CBAC-DF6A-485D-AA09-499DD20EE906}" type="parTrans" cxnId="{B0F254F3-9DB0-4EBD-8D65-7216FA43F99A}">
      <dgm:prSet/>
      <dgm:spPr/>
      <dgm:t>
        <a:bodyPr/>
        <a:lstStyle/>
        <a:p>
          <a:endParaRPr lang="en-US"/>
        </a:p>
      </dgm:t>
    </dgm:pt>
    <dgm:pt modelId="{9C246E1B-8E2E-4407-A512-0B8E8D979CE6}" type="sibTrans" cxnId="{B0F254F3-9DB0-4EBD-8D65-7216FA43F99A}">
      <dgm:prSet/>
      <dgm:spPr/>
      <dgm:t>
        <a:bodyPr/>
        <a:lstStyle/>
        <a:p>
          <a:endParaRPr lang="en-US"/>
        </a:p>
      </dgm:t>
    </dgm:pt>
    <dgm:pt modelId="{4C2418D1-64D8-429C-99E4-F17B25E90317}">
      <dgm:prSet phldrT="[Text]"/>
      <dgm:spPr/>
      <dgm:t>
        <a:bodyPr/>
        <a:lstStyle/>
        <a:p>
          <a:r>
            <a:rPr lang="en-US" dirty="0" smtClean="0"/>
            <a:t>in original cases</a:t>
          </a:r>
          <a:endParaRPr lang="en-US" dirty="0"/>
        </a:p>
      </dgm:t>
    </dgm:pt>
    <dgm:pt modelId="{37012FBB-DF88-42C3-A527-37AF33B2EB96}" type="parTrans" cxnId="{8530EAF2-8930-4B2D-B875-BD37E00E7963}">
      <dgm:prSet/>
      <dgm:spPr/>
      <dgm:t>
        <a:bodyPr/>
        <a:lstStyle/>
        <a:p>
          <a:endParaRPr lang="en-US"/>
        </a:p>
      </dgm:t>
    </dgm:pt>
    <dgm:pt modelId="{A04CE5B9-D4CA-4A3C-82A4-8554508EAC58}" type="sibTrans" cxnId="{8530EAF2-8930-4B2D-B875-BD37E00E7963}">
      <dgm:prSet/>
      <dgm:spPr/>
      <dgm:t>
        <a:bodyPr/>
        <a:lstStyle/>
        <a:p>
          <a:endParaRPr lang="en-US"/>
        </a:p>
      </dgm:t>
    </dgm:pt>
    <dgm:pt modelId="{8F265389-9FF9-4F4B-8F02-B74216C5924F}">
      <dgm:prSet phldrT="[Text]"/>
      <dgm:spPr/>
      <dgm:t>
        <a:bodyPr/>
        <a:lstStyle/>
        <a:p>
          <a:r>
            <a:rPr lang="en-US" dirty="0" smtClean="0"/>
            <a:t>once chilled, keep refrigerated  </a:t>
          </a:r>
          <a:endParaRPr lang="en-US" dirty="0"/>
        </a:p>
      </dgm:t>
    </dgm:pt>
    <dgm:pt modelId="{BA19EC56-16A0-406C-B95F-D377E53E333B}" type="parTrans" cxnId="{0B6D7177-25F0-4E71-988B-4BB2FBD25CDE}">
      <dgm:prSet/>
      <dgm:spPr/>
      <dgm:t>
        <a:bodyPr/>
        <a:lstStyle/>
        <a:p>
          <a:endParaRPr lang="en-US"/>
        </a:p>
      </dgm:t>
    </dgm:pt>
    <dgm:pt modelId="{BF0D888C-D92D-4981-A945-A124A2E0A145}" type="sibTrans" cxnId="{0B6D7177-25F0-4E71-988B-4BB2FBD25CDE}">
      <dgm:prSet/>
      <dgm:spPr/>
      <dgm:t>
        <a:bodyPr/>
        <a:lstStyle/>
        <a:p>
          <a:endParaRPr lang="en-US"/>
        </a:p>
      </dgm:t>
    </dgm:pt>
    <dgm:pt modelId="{F212D0FA-09EB-4FB1-B4F3-36672A9A42FA}">
      <dgm:prSet phldrT="[Text]"/>
      <dgm:spPr/>
      <dgm:t>
        <a:bodyPr/>
        <a:lstStyle/>
        <a:p>
          <a:r>
            <a:rPr lang="en-US" dirty="0" smtClean="0"/>
            <a:t>store kegs at 40 – 50 degrees</a:t>
          </a:r>
          <a:endParaRPr lang="en-US" dirty="0"/>
        </a:p>
      </dgm:t>
    </dgm:pt>
    <dgm:pt modelId="{2920F0E6-ECE5-494C-8754-317F1C6E9A7B}" type="parTrans" cxnId="{57FB0474-3A8B-45D5-BAC6-EA3D3BDF401B}">
      <dgm:prSet/>
      <dgm:spPr/>
      <dgm:t>
        <a:bodyPr/>
        <a:lstStyle/>
        <a:p>
          <a:endParaRPr lang="en-US"/>
        </a:p>
      </dgm:t>
    </dgm:pt>
    <dgm:pt modelId="{497D1A1B-E97D-40C7-8D57-141707218D81}" type="sibTrans" cxnId="{57FB0474-3A8B-45D5-BAC6-EA3D3BDF401B}">
      <dgm:prSet/>
      <dgm:spPr/>
      <dgm:t>
        <a:bodyPr/>
        <a:lstStyle/>
        <a:p>
          <a:endParaRPr lang="en-US"/>
        </a:p>
      </dgm:t>
    </dgm:pt>
    <dgm:pt modelId="{65BB1AF0-45FA-432F-8ABD-E59FC483CD79}" type="pres">
      <dgm:prSet presAssocID="{676FE270-B66E-4AF8-88D1-7E54E8BD62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66A158-581F-424A-A869-42F41E389C02}" type="pres">
      <dgm:prSet presAssocID="{195CEE27-1388-4BD6-A06A-732FEA5FAC83}" presName="composite" presStyleCnt="0"/>
      <dgm:spPr/>
    </dgm:pt>
    <dgm:pt modelId="{089CA8B1-AF5D-4CCB-A922-CBDCB1A8BFF0}" type="pres">
      <dgm:prSet presAssocID="{195CEE27-1388-4BD6-A06A-732FEA5FAC8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26920-4FBE-4E86-B569-1A0B6F03C3E4}" type="pres">
      <dgm:prSet presAssocID="{195CEE27-1388-4BD6-A06A-732FEA5FAC8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DE5F6-675E-463F-90B8-18A6337612AC}" type="pres">
      <dgm:prSet presAssocID="{6443EE89-DAB7-4FB6-A7BD-B64641933D95}" presName="space" presStyleCnt="0"/>
      <dgm:spPr/>
    </dgm:pt>
    <dgm:pt modelId="{8BA1DA62-AAEE-4D77-A4FC-16DC9F176925}" type="pres">
      <dgm:prSet presAssocID="{1AAA944F-EF36-4FE3-B3C8-483F10D684DE}" presName="composite" presStyleCnt="0"/>
      <dgm:spPr/>
    </dgm:pt>
    <dgm:pt modelId="{F99A873F-6BC1-4038-B294-0659CB524216}" type="pres">
      <dgm:prSet presAssocID="{1AAA944F-EF36-4FE3-B3C8-483F10D684D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D76D2-ED55-4C13-BFC4-9959F567A480}" type="pres">
      <dgm:prSet presAssocID="{1AAA944F-EF36-4FE3-B3C8-483F10D684D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CA3125-1D55-43E4-BA5B-48E828C72FBD}" srcId="{195CEE27-1388-4BD6-A06A-732FEA5FAC83}" destId="{F2D0AE2A-EE7D-47DB-9DFE-88FDB340EF1F}" srcOrd="2" destOrd="0" parTransId="{0A7BE2C9-A363-4B32-9EA8-46C16D028AF3}" sibTransId="{2ABBA6EA-1FC3-40C7-A506-37FFCB01972A}"/>
    <dgm:cxn modelId="{83ABB2BA-D5AD-4167-8AF5-E404A27FF1B3}" type="presOf" srcId="{1AB8B83F-1BC3-4F96-B075-7FDDEC505276}" destId="{BED26920-4FBE-4E86-B569-1A0B6F03C3E4}" srcOrd="0" destOrd="1" presId="urn:microsoft.com/office/officeart/2005/8/layout/hList1"/>
    <dgm:cxn modelId="{39A4A61F-4445-4AA1-8D22-5509D3F3D4CF}" type="presOf" srcId="{F2D0AE2A-EE7D-47DB-9DFE-88FDB340EF1F}" destId="{BED26920-4FBE-4E86-B569-1A0B6F03C3E4}" srcOrd="0" destOrd="2" presId="urn:microsoft.com/office/officeart/2005/8/layout/hList1"/>
    <dgm:cxn modelId="{24C88DBD-2161-4ADF-BCAD-85ADEFC0CB1F}" type="presOf" srcId="{8F265389-9FF9-4F4B-8F02-B74216C5924F}" destId="{EC3D76D2-ED55-4C13-BFC4-9959F567A480}" srcOrd="0" destOrd="1" presId="urn:microsoft.com/office/officeart/2005/8/layout/hList1"/>
    <dgm:cxn modelId="{D38F98C9-DF7E-4DC3-9156-76552E538281}" srcId="{195CEE27-1388-4BD6-A06A-732FEA5FAC83}" destId="{1AB8B83F-1BC3-4F96-B075-7FDDEC505276}" srcOrd="1" destOrd="0" parTransId="{CA4DFDFA-3540-4ED7-8561-84E574F44270}" sibTransId="{F66A1B92-E277-4C15-9DBF-FC8B479941BE}"/>
    <dgm:cxn modelId="{72CEA842-17F1-455C-9DEC-1819F432DC36}" type="presOf" srcId="{4C2418D1-64D8-429C-99E4-F17B25E90317}" destId="{EC3D76D2-ED55-4C13-BFC4-9959F567A480}" srcOrd="0" destOrd="0" presId="urn:microsoft.com/office/officeart/2005/8/layout/hList1"/>
    <dgm:cxn modelId="{1F5F5EAE-3310-4EAF-A91D-384A2984FB5E}" srcId="{195CEE27-1388-4BD6-A06A-732FEA5FAC83}" destId="{D938823C-7919-4FA7-B95C-220C5DD9B8E7}" srcOrd="0" destOrd="0" parTransId="{42B27918-3B3E-42D7-BD68-AFFDCF376ADA}" sibTransId="{CBF46AFA-8862-4DCB-85B0-4E55D6455A9F}"/>
    <dgm:cxn modelId="{7E95226D-487F-4EA5-B00A-6C6554E02146}" type="presOf" srcId="{D938823C-7919-4FA7-B95C-220C5DD9B8E7}" destId="{BED26920-4FBE-4E86-B569-1A0B6F03C3E4}" srcOrd="0" destOrd="0" presId="urn:microsoft.com/office/officeart/2005/8/layout/hList1"/>
    <dgm:cxn modelId="{69C76028-C95A-407B-978B-C3AFF336342C}" type="presOf" srcId="{B07C502A-A722-458C-A64F-7E42099F09EF}" destId="{BED26920-4FBE-4E86-B569-1A0B6F03C3E4}" srcOrd="0" destOrd="3" presId="urn:microsoft.com/office/officeart/2005/8/layout/hList1"/>
    <dgm:cxn modelId="{231913E8-DB6E-4AA5-89C5-F1E927D3C90A}" srcId="{676FE270-B66E-4AF8-88D1-7E54E8BD6222}" destId="{1AAA944F-EF36-4FE3-B3C8-483F10D684DE}" srcOrd="1" destOrd="0" parTransId="{903DE6F9-0C6A-441E-A8AB-4B9C51B45DA8}" sibTransId="{D012E90C-38D7-4EFA-AF1B-CC246A8F6BEA}"/>
    <dgm:cxn modelId="{B0E6BA97-B8BB-4E4E-B94F-B6D667800EC8}" type="presOf" srcId="{1AAA944F-EF36-4FE3-B3C8-483F10D684DE}" destId="{F99A873F-6BC1-4038-B294-0659CB524216}" srcOrd="0" destOrd="0" presId="urn:microsoft.com/office/officeart/2005/8/layout/hList1"/>
    <dgm:cxn modelId="{0B6D7177-25F0-4E71-988B-4BB2FBD25CDE}" srcId="{1AAA944F-EF36-4FE3-B3C8-483F10D684DE}" destId="{8F265389-9FF9-4F4B-8F02-B74216C5924F}" srcOrd="1" destOrd="0" parTransId="{BA19EC56-16A0-406C-B95F-D377E53E333B}" sibTransId="{BF0D888C-D92D-4981-A945-A124A2E0A145}"/>
    <dgm:cxn modelId="{79083D38-28A0-4B82-88B8-006A342F0586}" type="presOf" srcId="{195CEE27-1388-4BD6-A06A-732FEA5FAC83}" destId="{089CA8B1-AF5D-4CCB-A922-CBDCB1A8BFF0}" srcOrd="0" destOrd="0" presId="urn:microsoft.com/office/officeart/2005/8/layout/hList1"/>
    <dgm:cxn modelId="{6656DC6A-4793-4027-992D-375B8B71FA7C}" type="presOf" srcId="{F212D0FA-09EB-4FB1-B4F3-36672A9A42FA}" destId="{EC3D76D2-ED55-4C13-BFC4-9959F567A480}" srcOrd="0" destOrd="2" presId="urn:microsoft.com/office/officeart/2005/8/layout/hList1"/>
    <dgm:cxn modelId="{B0F254F3-9DB0-4EBD-8D65-7216FA43F99A}" srcId="{195CEE27-1388-4BD6-A06A-732FEA5FAC83}" destId="{B07C502A-A722-458C-A64F-7E42099F09EF}" srcOrd="3" destOrd="0" parTransId="{20C2CBAC-DF6A-485D-AA09-499DD20EE906}" sibTransId="{9C246E1B-8E2E-4407-A512-0B8E8D979CE6}"/>
    <dgm:cxn modelId="{57FB0474-3A8B-45D5-BAC6-EA3D3BDF401B}" srcId="{1AAA944F-EF36-4FE3-B3C8-483F10D684DE}" destId="{F212D0FA-09EB-4FB1-B4F3-36672A9A42FA}" srcOrd="2" destOrd="0" parTransId="{2920F0E6-ECE5-494C-8754-317F1C6E9A7B}" sibTransId="{497D1A1B-E97D-40C7-8D57-141707218D81}"/>
    <dgm:cxn modelId="{5E53334F-8A01-4BCC-84EA-9A9E811CBBE5}" type="presOf" srcId="{676FE270-B66E-4AF8-88D1-7E54E8BD6222}" destId="{65BB1AF0-45FA-432F-8ABD-E59FC483CD79}" srcOrd="0" destOrd="0" presId="urn:microsoft.com/office/officeart/2005/8/layout/hList1"/>
    <dgm:cxn modelId="{8530EAF2-8930-4B2D-B875-BD37E00E7963}" srcId="{1AAA944F-EF36-4FE3-B3C8-483F10D684DE}" destId="{4C2418D1-64D8-429C-99E4-F17B25E90317}" srcOrd="0" destOrd="0" parTransId="{37012FBB-DF88-42C3-A527-37AF33B2EB96}" sibTransId="{A04CE5B9-D4CA-4A3C-82A4-8554508EAC58}"/>
    <dgm:cxn modelId="{2DB0A750-A93E-4200-A174-12793AE925F5}" srcId="{676FE270-B66E-4AF8-88D1-7E54E8BD6222}" destId="{195CEE27-1388-4BD6-A06A-732FEA5FAC83}" srcOrd="0" destOrd="0" parTransId="{C0A1F998-A067-47A6-B8CC-3CD722C3B6C6}" sibTransId="{6443EE89-DAB7-4FB6-A7BD-B64641933D95}"/>
    <dgm:cxn modelId="{F1823EF8-0738-48D2-8596-E1F5CDF2EEB4}" type="presParOf" srcId="{65BB1AF0-45FA-432F-8ABD-E59FC483CD79}" destId="{5766A158-581F-424A-A869-42F41E389C02}" srcOrd="0" destOrd="0" presId="urn:microsoft.com/office/officeart/2005/8/layout/hList1"/>
    <dgm:cxn modelId="{5507DED1-5732-4C10-9042-D97A201E1561}" type="presParOf" srcId="{5766A158-581F-424A-A869-42F41E389C02}" destId="{089CA8B1-AF5D-4CCB-A922-CBDCB1A8BFF0}" srcOrd="0" destOrd="0" presId="urn:microsoft.com/office/officeart/2005/8/layout/hList1"/>
    <dgm:cxn modelId="{1EC40298-CD28-45CB-B1B0-6996D409C689}" type="presParOf" srcId="{5766A158-581F-424A-A869-42F41E389C02}" destId="{BED26920-4FBE-4E86-B569-1A0B6F03C3E4}" srcOrd="1" destOrd="0" presId="urn:microsoft.com/office/officeart/2005/8/layout/hList1"/>
    <dgm:cxn modelId="{97419FA9-831C-45C7-83D4-14CB297625AE}" type="presParOf" srcId="{65BB1AF0-45FA-432F-8ABD-E59FC483CD79}" destId="{E24DE5F6-675E-463F-90B8-18A6337612AC}" srcOrd="1" destOrd="0" presId="urn:microsoft.com/office/officeart/2005/8/layout/hList1"/>
    <dgm:cxn modelId="{90CCD109-14D2-45DD-870D-A75C767C0E75}" type="presParOf" srcId="{65BB1AF0-45FA-432F-8ABD-E59FC483CD79}" destId="{8BA1DA62-AAEE-4D77-A4FC-16DC9F176925}" srcOrd="2" destOrd="0" presId="urn:microsoft.com/office/officeart/2005/8/layout/hList1"/>
    <dgm:cxn modelId="{E8B84738-B863-4400-B06D-625957F90002}" type="presParOf" srcId="{8BA1DA62-AAEE-4D77-A4FC-16DC9F176925}" destId="{F99A873F-6BC1-4038-B294-0659CB524216}" srcOrd="0" destOrd="0" presId="urn:microsoft.com/office/officeart/2005/8/layout/hList1"/>
    <dgm:cxn modelId="{F6F6C16A-7A41-4182-AB0C-96D631B085B5}" type="presParOf" srcId="{8BA1DA62-AAEE-4D77-A4FC-16DC9F176925}" destId="{EC3D76D2-ED55-4C13-BFC4-9959F567A48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BFEBF-D1C3-4CA2-8BEE-7891F8415E65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C73408A-16B0-4BE5-9812-3C0B524E2CB4}">
      <dgm:prSet phldrT="[Text]"/>
      <dgm:spPr/>
      <dgm:t>
        <a:bodyPr/>
        <a:lstStyle/>
        <a:p>
          <a:r>
            <a:rPr lang="en-US" dirty="0" smtClean="0"/>
            <a:t>For poor quality or quantity:</a:t>
          </a:r>
          <a:endParaRPr lang="en-US" dirty="0"/>
        </a:p>
      </dgm:t>
    </dgm:pt>
    <dgm:pt modelId="{397D09C2-BD42-411F-AEE0-1095A5B8E80C}" type="parTrans" cxnId="{1F89D65B-5250-4EE8-A9A7-8D943766A33E}">
      <dgm:prSet/>
      <dgm:spPr/>
      <dgm:t>
        <a:bodyPr/>
        <a:lstStyle/>
        <a:p>
          <a:endParaRPr lang="en-US"/>
        </a:p>
      </dgm:t>
    </dgm:pt>
    <dgm:pt modelId="{2138B543-A323-423C-A491-F15C652E4356}" type="sibTrans" cxnId="{1F89D65B-5250-4EE8-A9A7-8D943766A33E}">
      <dgm:prSet/>
      <dgm:spPr/>
      <dgm:t>
        <a:bodyPr/>
        <a:lstStyle/>
        <a:p>
          <a:endParaRPr lang="en-US"/>
        </a:p>
      </dgm:t>
    </dgm:pt>
    <dgm:pt modelId="{494F02D9-BC39-417B-918F-8C3852A8BD19}">
      <dgm:prSet/>
      <dgm:spPr/>
      <dgm:t>
        <a:bodyPr/>
        <a:lstStyle/>
        <a:p>
          <a:r>
            <a:rPr lang="en-US" dirty="0" smtClean="0"/>
            <a:t>For incorrect pricing:</a:t>
          </a:r>
        </a:p>
      </dgm:t>
    </dgm:pt>
    <dgm:pt modelId="{8F9452D1-594F-43DC-B0B8-64B1F1DEE071}" type="parTrans" cxnId="{3000C9F7-D481-4391-A54B-9501C02A4F2A}">
      <dgm:prSet/>
      <dgm:spPr/>
      <dgm:t>
        <a:bodyPr/>
        <a:lstStyle/>
        <a:p>
          <a:endParaRPr lang="en-US"/>
        </a:p>
      </dgm:t>
    </dgm:pt>
    <dgm:pt modelId="{EB5D9A4F-0F71-4751-A133-CAA434BA9B70}" type="sibTrans" cxnId="{3000C9F7-D481-4391-A54B-9501C02A4F2A}">
      <dgm:prSet/>
      <dgm:spPr/>
      <dgm:t>
        <a:bodyPr/>
        <a:lstStyle/>
        <a:p>
          <a:endParaRPr lang="en-US"/>
        </a:p>
      </dgm:t>
    </dgm:pt>
    <dgm:pt modelId="{A115E0A0-ED41-4762-9E83-0B535F0AF78B}">
      <dgm:prSet/>
      <dgm:spPr/>
      <dgm:t>
        <a:bodyPr/>
        <a:lstStyle/>
        <a:p>
          <a:r>
            <a:rPr lang="en-US" dirty="0" smtClean="0"/>
            <a:t>For shorted items:</a:t>
          </a:r>
          <a:endParaRPr lang="en-US" dirty="0"/>
        </a:p>
      </dgm:t>
    </dgm:pt>
    <dgm:pt modelId="{6AFAA429-341F-4227-A40D-3D3846DFC199}" type="parTrans" cxnId="{A35D2860-A34C-433F-B83A-F908C7BE4A7A}">
      <dgm:prSet/>
      <dgm:spPr/>
      <dgm:t>
        <a:bodyPr/>
        <a:lstStyle/>
        <a:p>
          <a:endParaRPr lang="en-US"/>
        </a:p>
      </dgm:t>
    </dgm:pt>
    <dgm:pt modelId="{E9E42252-9BDF-4129-BF94-D59BFB8B19F3}" type="sibTrans" cxnId="{A35D2860-A34C-433F-B83A-F908C7BE4A7A}">
      <dgm:prSet/>
      <dgm:spPr/>
      <dgm:t>
        <a:bodyPr/>
        <a:lstStyle/>
        <a:p>
          <a:endParaRPr lang="en-US"/>
        </a:p>
      </dgm:t>
    </dgm:pt>
    <dgm:pt modelId="{7CF56DCA-E9AA-4CE3-B6D2-716D55770D28}">
      <dgm:prSet phldrT="[Text]"/>
      <dgm:spPr/>
      <dgm:t>
        <a:bodyPr/>
        <a:lstStyle/>
        <a:p>
          <a:r>
            <a:rPr lang="en-US" dirty="0" smtClean="0"/>
            <a:t>notify driver</a:t>
          </a:r>
          <a:endParaRPr lang="en-US" dirty="0"/>
        </a:p>
      </dgm:t>
    </dgm:pt>
    <dgm:pt modelId="{C5BC0C9A-61A7-474B-A537-707F71C9F785}" type="parTrans" cxnId="{F657F232-1E47-4D15-B853-8CA49F4386A1}">
      <dgm:prSet/>
      <dgm:spPr/>
      <dgm:t>
        <a:bodyPr/>
        <a:lstStyle/>
        <a:p>
          <a:endParaRPr lang="en-US"/>
        </a:p>
      </dgm:t>
    </dgm:pt>
    <dgm:pt modelId="{FE067351-8E09-4A24-A739-C81766BEF0A9}" type="sibTrans" cxnId="{F657F232-1E47-4D15-B853-8CA49F4386A1}">
      <dgm:prSet/>
      <dgm:spPr/>
      <dgm:t>
        <a:bodyPr/>
        <a:lstStyle/>
        <a:p>
          <a:endParaRPr lang="en-US"/>
        </a:p>
      </dgm:t>
    </dgm:pt>
    <dgm:pt modelId="{2CFB51F1-A914-4607-8802-EB1BB2EA95A2}">
      <dgm:prSet phldrT="[Text]"/>
      <dgm:spPr/>
      <dgm:t>
        <a:bodyPr/>
        <a:lstStyle/>
        <a:p>
          <a:r>
            <a:rPr lang="en-US" dirty="0" smtClean="0"/>
            <a:t>request credit memo </a:t>
          </a:r>
          <a:endParaRPr lang="en-US" dirty="0"/>
        </a:p>
      </dgm:t>
    </dgm:pt>
    <dgm:pt modelId="{42C8CE63-B0A9-4380-B921-E83B8A53193A}" type="parTrans" cxnId="{FBC88630-D645-4FD9-81B8-B72B957C08D1}">
      <dgm:prSet/>
      <dgm:spPr/>
      <dgm:t>
        <a:bodyPr/>
        <a:lstStyle/>
        <a:p>
          <a:endParaRPr lang="en-US"/>
        </a:p>
      </dgm:t>
    </dgm:pt>
    <dgm:pt modelId="{57AE01D1-8CE5-4B80-B4C9-371C4D465E58}" type="sibTrans" cxnId="{FBC88630-D645-4FD9-81B8-B72B957C08D1}">
      <dgm:prSet/>
      <dgm:spPr/>
      <dgm:t>
        <a:bodyPr/>
        <a:lstStyle/>
        <a:p>
          <a:endParaRPr lang="en-US"/>
        </a:p>
      </dgm:t>
    </dgm:pt>
    <dgm:pt modelId="{CCB24602-5595-468A-B714-E4E9EAC23594}">
      <dgm:prSet phldrT="[Text]"/>
      <dgm:spPr/>
      <dgm:t>
        <a:bodyPr/>
        <a:lstStyle/>
        <a:p>
          <a:r>
            <a:rPr lang="en-US" dirty="0" smtClean="0"/>
            <a:t>make note on invoice </a:t>
          </a:r>
          <a:endParaRPr lang="en-US" dirty="0"/>
        </a:p>
      </dgm:t>
    </dgm:pt>
    <dgm:pt modelId="{3A8E3B60-08D5-4B36-AFF0-FB3FB9370E1A}" type="parTrans" cxnId="{60B07DBD-D90F-465A-B338-CC8A4EC78808}">
      <dgm:prSet/>
      <dgm:spPr/>
      <dgm:t>
        <a:bodyPr/>
        <a:lstStyle/>
        <a:p>
          <a:endParaRPr lang="en-US"/>
        </a:p>
      </dgm:t>
    </dgm:pt>
    <dgm:pt modelId="{2E217DF1-DC4A-4F86-940D-F8995D491070}" type="sibTrans" cxnId="{60B07DBD-D90F-465A-B338-CC8A4EC78808}">
      <dgm:prSet/>
      <dgm:spPr/>
      <dgm:t>
        <a:bodyPr/>
        <a:lstStyle/>
        <a:p>
          <a:endParaRPr lang="en-US"/>
        </a:p>
      </dgm:t>
    </dgm:pt>
    <dgm:pt modelId="{ABEC9EF6-091C-4072-8FCD-BD9498DFD0B4}">
      <dgm:prSet phldrT="[Text]"/>
      <dgm:spPr/>
      <dgm:t>
        <a:bodyPr/>
        <a:lstStyle/>
        <a:p>
          <a:r>
            <a:rPr lang="en-US" smtClean="0"/>
            <a:t>have </a:t>
          </a:r>
          <a:r>
            <a:rPr lang="en-US" dirty="0" smtClean="0"/>
            <a:t>driver initial</a:t>
          </a:r>
          <a:endParaRPr lang="en-US" dirty="0"/>
        </a:p>
      </dgm:t>
    </dgm:pt>
    <dgm:pt modelId="{C4A1761C-1E5F-41E4-B335-C9D2035C73F2}" type="parTrans" cxnId="{36967C70-FB8F-437D-953A-8AB4EC3E8CFA}">
      <dgm:prSet/>
      <dgm:spPr/>
      <dgm:t>
        <a:bodyPr/>
        <a:lstStyle/>
        <a:p>
          <a:endParaRPr lang="en-US"/>
        </a:p>
      </dgm:t>
    </dgm:pt>
    <dgm:pt modelId="{4A70DB2A-5919-4DB6-941A-AA4AB7442E2F}" type="sibTrans" cxnId="{36967C70-FB8F-437D-953A-8AB4EC3E8CFA}">
      <dgm:prSet/>
      <dgm:spPr/>
      <dgm:t>
        <a:bodyPr/>
        <a:lstStyle/>
        <a:p>
          <a:endParaRPr lang="en-US"/>
        </a:p>
      </dgm:t>
    </dgm:pt>
    <dgm:pt modelId="{D101EDF6-2D6E-49E8-B4BF-F2AADBED617D}">
      <dgm:prSet/>
      <dgm:spPr/>
      <dgm:t>
        <a:bodyPr/>
        <a:lstStyle/>
        <a:p>
          <a:r>
            <a:rPr lang="en-US" dirty="0" smtClean="0"/>
            <a:t>notify purchaser to speak with the purveyor </a:t>
          </a:r>
        </a:p>
      </dgm:t>
    </dgm:pt>
    <dgm:pt modelId="{6EE5D474-6A1A-4134-AEA3-3ABE4BFE1C32}" type="parTrans" cxnId="{1A7C7D56-21FF-460F-8482-29A73F75E949}">
      <dgm:prSet/>
      <dgm:spPr/>
      <dgm:t>
        <a:bodyPr/>
        <a:lstStyle/>
        <a:p>
          <a:endParaRPr lang="en-US"/>
        </a:p>
      </dgm:t>
    </dgm:pt>
    <dgm:pt modelId="{03185A0E-F6B2-4F50-971B-CD1927434F9A}" type="sibTrans" cxnId="{1A7C7D56-21FF-460F-8482-29A73F75E949}">
      <dgm:prSet/>
      <dgm:spPr/>
      <dgm:t>
        <a:bodyPr/>
        <a:lstStyle/>
        <a:p>
          <a:endParaRPr lang="en-US"/>
        </a:p>
      </dgm:t>
    </dgm:pt>
    <dgm:pt modelId="{47DE7EF0-0781-4ED7-A50C-AD17B89208ED}">
      <dgm:prSet/>
      <dgm:spPr/>
      <dgm:t>
        <a:bodyPr/>
        <a:lstStyle/>
        <a:p>
          <a:r>
            <a:rPr lang="en-US" dirty="0" smtClean="0"/>
            <a:t>do not sign invoice until issue is resolved</a:t>
          </a:r>
        </a:p>
      </dgm:t>
    </dgm:pt>
    <dgm:pt modelId="{5FD9A008-0F3D-4D78-B676-EEC0841A1DFA}" type="parTrans" cxnId="{A3CD3AA5-5516-4791-9CA6-CE11FD1BA7D8}">
      <dgm:prSet/>
      <dgm:spPr/>
      <dgm:t>
        <a:bodyPr/>
        <a:lstStyle/>
        <a:p>
          <a:endParaRPr lang="en-US"/>
        </a:p>
      </dgm:t>
    </dgm:pt>
    <dgm:pt modelId="{2A97CF07-DA24-43CF-A5AF-EC10F20AC237}" type="sibTrans" cxnId="{A3CD3AA5-5516-4791-9CA6-CE11FD1BA7D8}">
      <dgm:prSet/>
      <dgm:spPr/>
      <dgm:t>
        <a:bodyPr/>
        <a:lstStyle/>
        <a:p>
          <a:endParaRPr lang="en-US"/>
        </a:p>
      </dgm:t>
    </dgm:pt>
    <dgm:pt modelId="{2D232509-520C-4C83-9754-5FBFD1D6FBBE}">
      <dgm:prSet/>
      <dgm:spPr/>
      <dgm:t>
        <a:bodyPr/>
        <a:lstStyle/>
        <a:p>
          <a:r>
            <a:rPr lang="en-US" dirty="0" smtClean="0"/>
            <a:t>notify purchaser and chef</a:t>
          </a:r>
          <a:endParaRPr lang="en-US" dirty="0"/>
        </a:p>
      </dgm:t>
    </dgm:pt>
    <dgm:pt modelId="{5062DAC6-A0BD-461E-8E13-1C124F6F3789}" type="parTrans" cxnId="{8E4D8689-ED63-47E5-8839-F0CECB94A326}">
      <dgm:prSet/>
      <dgm:spPr/>
      <dgm:t>
        <a:bodyPr/>
        <a:lstStyle/>
        <a:p>
          <a:endParaRPr lang="en-US"/>
        </a:p>
      </dgm:t>
    </dgm:pt>
    <dgm:pt modelId="{F5F21BB1-9FD1-42ED-830F-A72650EB3767}" type="sibTrans" cxnId="{8E4D8689-ED63-47E5-8839-F0CECB94A326}">
      <dgm:prSet/>
      <dgm:spPr/>
      <dgm:t>
        <a:bodyPr/>
        <a:lstStyle/>
        <a:p>
          <a:endParaRPr lang="en-US"/>
        </a:p>
      </dgm:t>
    </dgm:pt>
    <dgm:pt modelId="{3A9606E4-0C06-434C-8F5D-A3C1006D650D}" type="pres">
      <dgm:prSet presAssocID="{855BFEBF-D1C3-4CA2-8BEE-7891F8415E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A2D984-5E27-48AE-A2AF-469BE19D8E87}" type="pres">
      <dgm:prSet presAssocID="{BC73408A-16B0-4BE5-9812-3C0B524E2CB4}" presName="parentLin" presStyleCnt="0"/>
      <dgm:spPr/>
    </dgm:pt>
    <dgm:pt modelId="{5D5961D0-FBAD-4110-B960-555EDE90E8A1}" type="pres">
      <dgm:prSet presAssocID="{BC73408A-16B0-4BE5-9812-3C0B524E2CB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E027625-4057-41FE-A290-D7281E56E156}" type="pres">
      <dgm:prSet presAssocID="{BC73408A-16B0-4BE5-9812-3C0B524E2C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1692B-B531-46B4-A9B5-0CA8068B1D20}" type="pres">
      <dgm:prSet presAssocID="{BC73408A-16B0-4BE5-9812-3C0B524E2CB4}" presName="negativeSpace" presStyleCnt="0"/>
      <dgm:spPr/>
    </dgm:pt>
    <dgm:pt modelId="{2E5DCCC0-98CB-4AA6-BACC-3381FE111621}" type="pres">
      <dgm:prSet presAssocID="{BC73408A-16B0-4BE5-9812-3C0B524E2CB4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85CA93-D46C-47E7-9E40-93B466A633DC}" type="pres">
      <dgm:prSet presAssocID="{2138B543-A323-423C-A491-F15C652E4356}" presName="spaceBetweenRectangles" presStyleCnt="0"/>
      <dgm:spPr/>
    </dgm:pt>
    <dgm:pt modelId="{0B003DFD-3619-4816-A50F-DA9D80418698}" type="pres">
      <dgm:prSet presAssocID="{494F02D9-BC39-417B-918F-8C3852A8BD19}" presName="parentLin" presStyleCnt="0"/>
      <dgm:spPr/>
    </dgm:pt>
    <dgm:pt modelId="{F091D530-8ACF-4C6E-94EF-BCC2B0A6DF7C}" type="pres">
      <dgm:prSet presAssocID="{494F02D9-BC39-417B-918F-8C3852A8BD1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76BBFC4-11D9-40FF-BA65-1FBA07F5FE62}" type="pres">
      <dgm:prSet presAssocID="{494F02D9-BC39-417B-918F-8C3852A8BD1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F15E6C-CD77-4733-B982-E2333A7681FC}" type="pres">
      <dgm:prSet presAssocID="{494F02D9-BC39-417B-918F-8C3852A8BD19}" presName="negativeSpace" presStyleCnt="0"/>
      <dgm:spPr/>
    </dgm:pt>
    <dgm:pt modelId="{37F1F973-730F-44D1-8161-56AAA1E3D970}" type="pres">
      <dgm:prSet presAssocID="{494F02D9-BC39-417B-918F-8C3852A8BD1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33D0D-3CAC-4E1F-B991-21B2EBE97B13}" type="pres">
      <dgm:prSet presAssocID="{EB5D9A4F-0F71-4751-A133-CAA434BA9B70}" presName="spaceBetweenRectangles" presStyleCnt="0"/>
      <dgm:spPr/>
    </dgm:pt>
    <dgm:pt modelId="{EF0D9871-C100-4618-886D-CFE0ABCF1545}" type="pres">
      <dgm:prSet presAssocID="{A115E0A0-ED41-4762-9E83-0B535F0AF78B}" presName="parentLin" presStyleCnt="0"/>
      <dgm:spPr/>
    </dgm:pt>
    <dgm:pt modelId="{BD40F2D1-E134-46CC-BC37-1FCDB2142DDC}" type="pres">
      <dgm:prSet presAssocID="{A115E0A0-ED41-4762-9E83-0B535F0AF78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EA83115-F232-4A8C-B872-5F73CB92E144}" type="pres">
      <dgm:prSet presAssocID="{A115E0A0-ED41-4762-9E83-0B535F0AF78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7DD0F-AA4A-41E1-81F7-2A00FCD40D57}" type="pres">
      <dgm:prSet presAssocID="{A115E0A0-ED41-4762-9E83-0B535F0AF78B}" presName="negativeSpace" presStyleCnt="0"/>
      <dgm:spPr/>
    </dgm:pt>
    <dgm:pt modelId="{E8EFD48A-C398-4EED-B62B-CCB10ED543CB}" type="pres">
      <dgm:prSet presAssocID="{A115E0A0-ED41-4762-9E83-0B535F0AF78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0A84E5-526D-48B8-9401-42A94E4AC695}" type="presOf" srcId="{BC73408A-16B0-4BE5-9812-3C0B524E2CB4}" destId="{FE027625-4057-41FE-A290-D7281E56E156}" srcOrd="1" destOrd="0" presId="urn:microsoft.com/office/officeart/2005/8/layout/list1"/>
    <dgm:cxn modelId="{1A7C7D56-21FF-460F-8482-29A73F75E949}" srcId="{494F02D9-BC39-417B-918F-8C3852A8BD19}" destId="{D101EDF6-2D6E-49E8-B4BF-F2AADBED617D}" srcOrd="0" destOrd="0" parTransId="{6EE5D474-6A1A-4134-AEA3-3ABE4BFE1C32}" sibTransId="{03185A0E-F6B2-4F50-971B-CD1927434F9A}"/>
    <dgm:cxn modelId="{D22B088B-0456-4E38-A56E-E2BC0C84EE86}" type="presOf" srcId="{494F02D9-BC39-417B-918F-8C3852A8BD19}" destId="{676BBFC4-11D9-40FF-BA65-1FBA07F5FE62}" srcOrd="1" destOrd="0" presId="urn:microsoft.com/office/officeart/2005/8/layout/list1"/>
    <dgm:cxn modelId="{8E4D8689-ED63-47E5-8839-F0CECB94A326}" srcId="{A115E0A0-ED41-4762-9E83-0B535F0AF78B}" destId="{2D232509-520C-4C83-9754-5FBFD1D6FBBE}" srcOrd="0" destOrd="0" parTransId="{5062DAC6-A0BD-461E-8E13-1C124F6F3789}" sibTransId="{F5F21BB1-9FD1-42ED-830F-A72650EB3767}"/>
    <dgm:cxn modelId="{85D5965D-6DBB-40B4-A29E-CA0574F1C93D}" type="presOf" srcId="{855BFEBF-D1C3-4CA2-8BEE-7891F8415E65}" destId="{3A9606E4-0C06-434C-8F5D-A3C1006D650D}" srcOrd="0" destOrd="0" presId="urn:microsoft.com/office/officeart/2005/8/layout/list1"/>
    <dgm:cxn modelId="{8EF14D0C-595F-4CBD-B78A-8A92FFDCB60D}" type="presOf" srcId="{2CFB51F1-A914-4607-8802-EB1BB2EA95A2}" destId="{2E5DCCC0-98CB-4AA6-BACC-3381FE111621}" srcOrd="0" destOrd="1" presId="urn:microsoft.com/office/officeart/2005/8/layout/list1"/>
    <dgm:cxn modelId="{9422C732-1B99-46E9-B056-D8B68E097D61}" type="presOf" srcId="{A115E0A0-ED41-4762-9E83-0B535F0AF78B}" destId="{BD40F2D1-E134-46CC-BC37-1FCDB2142DDC}" srcOrd="0" destOrd="0" presId="urn:microsoft.com/office/officeart/2005/8/layout/list1"/>
    <dgm:cxn modelId="{F657F232-1E47-4D15-B853-8CA49F4386A1}" srcId="{BC73408A-16B0-4BE5-9812-3C0B524E2CB4}" destId="{7CF56DCA-E9AA-4CE3-B6D2-716D55770D28}" srcOrd="0" destOrd="0" parTransId="{C5BC0C9A-61A7-474B-A537-707F71C9F785}" sibTransId="{FE067351-8E09-4A24-A739-C81766BEF0A9}"/>
    <dgm:cxn modelId="{16016B36-D1BD-4C9E-8BA1-E8E82B5C8352}" type="presOf" srcId="{2D232509-520C-4C83-9754-5FBFD1D6FBBE}" destId="{E8EFD48A-C398-4EED-B62B-CCB10ED543CB}" srcOrd="0" destOrd="0" presId="urn:microsoft.com/office/officeart/2005/8/layout/list1"/>
    <dgm:cxn modelId="{F244541D-C55E-4E28-B340-CCA4101627DF}" type="presOf" srcId="{494F02D9-BC39-417B-918F-8C3852A8BD19}" destId="{F091D530-8ACF-4C6E-94EF-BCC2B0A6DF7C}" srcOrd="0" destOrd="0" presId="urn:microsoft.com/office/officeart/2005/8/layout/list1"/>
    <dgm:cxn modelId="{3023A507-7FB3-491E-A7E3-1565EF752EB1}" type="presOf" srcId="{CCB24602-5595-468A-B714-E4E9EAC23594}" destId="{2E5DCCC0-98CB-4AA6-BACC-3381FE111621}" srcOrd="0" destOrd="2" presId="urn:microsoft.com/office/officeart/2005/8/layout/list1"/>
    <dgm:cxn modelId="{A35D2860-A34C-433F-B83A-F908C7BE4A7A}" srcId="{855BFEBF-D1C3-4CA2-8BEE-7891F8415E65}" destId="{A115E0A0-ED41-4762-9E83-0B535F0AF78B}" srcOrd="2" destOrd="0" parTransId="{6AFAA429-341F-4227-A40D-3D3846DFC199}" sibTransId="{E9E42252-9BDF-4129-BF94-D59BFB8B19F3}"/>
    <dgm:cxn modelId="{FBC88630-D645-4FD9-81B8-B72B957C08D1}" srcId="{BC73408A-16B0-4BE5-9812-3C0B524E2CB4}" destId="{2CFB51F1-A914-4607-8802-EB1BB2EA95A2}" srcOrd="1" destOrd="0" parTransId="{42C8CE63-B0A9-4380-B921-E83B8A53193A}" sibTransId="{57AE01D1-8CE5-4B80-B4C9-371C4D465E58}"/>
    <dgm:cxn modelId="{5325C0D5-1D1F-4687-80EF-E48F1E9E8D51}" type="presOf" srcId="{ABEC9EF6-091C-4072-8FCD-BD9498DFD0B4}" destId="{2E5DCCC0-98CB-4AA6-BACC-3381FE111621}" srcOrd="0" destOrd="3" presId="urn:microsoft.com/office/officeart/2005/8/layout/list1"/>
    <dgm:cxn modelId="{1F89D65B-5250-4EE8-A9A7-8D943766A33E}" srcId="{855BFEBF-D1C3-4CA2-8BEE-7891F8415E65}" destId="{BC73408A-16B0-4BE5-9812-3C0B524E2CB4}" srcOrd="0" destOrd="0" parTransId="{397D09C2-BD42-411F-AEE0-1095A5B8E80C}" sibTransId="{2138B543-A323-423C-A491-F15C652E4356}"/>
    <dgm:cxn modelId="{2F1A68E3-1BB4-419B-A32D-27F639321210}" type="presOf" srcId="{7CF56DCA-E9AA-4CE3-B6D2-716D55770D28}" destId="{2E5DCCC0-98CB-4AA6-BACC-3381FE111621}" srcOrd="0" destOrd="0" presId="urn:microsoft.com/office/officeart/2005/8/layout/list1"/>
    <dgm:cxn modelId="{5BE45322-78EC-409C-8CFE-C3AE4F3AB70E}" type="presOf" srcId="{BC73408A-16B0-4BE5-9812-3C0B524E2CB4}" destId="{5D5961D0-FBAD-4110-B960-555EDE90E8A1}" srcOrd="0" destOrd="0" presId="urn:microsoft.com/office/officeart/2005/8/layout/list1"/>
    <dgm:cxn modelId="{ACB69938-2845-4F73-B782-C6F28A8F92C0}" type="presOf" srcId="{D101EDF6-2D6E-49E8-B4BF-F2AADBED617D}" destId="{37F1F973-730F-44D1-8161-56AAA1E3D970}" srcOrd="0" destOrd="0" presId="urn:microsoft.com/office/officeart/2005/8/layout/list1"/>
    <dgm:cxn modelId="{B40CC6A1-0BED-4135-BF9C-08D964EB1D3F}" type="presOf" srcId="{47DE7EF0-0781-4ED7-A50C-AD17B89208ED}" destId="{37F1F973-730F-44D1-8161-56AAA1E3D970}" srcOrd="0" destOrd="1" presId="urn:microsoft.com/office/officeart/2005/8/layout/list1"/>
    <dgm:cxn modelId="{A3CD3AA5-5516-4791-9CA6-CE11FD1BA7D8}" srcId="{494F02D9-BC39-417B-918F-8C3852A8BD19}" destId="{47DE7EF0-0781-4ED7-A50C-AD17B89208ED}" srcOrd="1" destOrd="0" parTransId="{5FD9A008-0F3D-4D78-B676-EEC0841A1DFA}" sibTransId="{2A97CF07-DA24-43CF-A5AF-EC10F20AC237}"/>
    <dgm:cxn modelId="{3000C9F7-D481-4391-A54B-9501C02A4F2A}" srcId="{855BFEBF-D1C3-4CA2-8BEE-7891F8415E65}" destId="{494F02D9-BC39-417B-918F-8C3852A8BD19}" srcOrd="1" destOrd="0" parTransId="{8F9452D1-594F-43DC-B0B8-64B1F1DEE071}" sibTransId="{EB5D9A4F-0F71-4751-A133-CAA434BA9B70}"/>
    <dgm:cxn modelId="{60B07DBD-D90F-465A-B338-CC8A4EC78808}" srcId="{BC73408A-16B0-4BE5-9812-3C0B524E2CB4}" destId="{CCB24602-5595-468A-B714-E4E9EAC23594}" srcOrd="2" destOrd="0" parTransId="{3A8E3B60-08D5-4B36-AFF0-FB3FB9370E1A}" sibTransId="{2E217DF1-DC4A-4F86-940D-F8995D491070}"/>
    <dgm:cxn modelId="{36967C70-FB8F-437D-953A-8AB4EC3E8CFA}" srcId="{BC73408A-16B0-4BE5-9812-3C0B524E2CB4}" destId="{ABEC9EF6-091C-4072-8FCD-BD9498DFD0B4}" srcOrd="3" destOrd="0" parTransId="{C4A1761C-1E5F-41E4-B335-C9D2035C73F2}" sibTransId="{4A70DB2A-5919-4DB6-941A-AA4AB7442E2F}"/>
    <dgm:cxn modelId="{7249CC6C-6274-4AC5-A3B1-9C2C2801D178}" type="presOf" srcId="{A115E0A0-ED41-4762-9E83-0B535F0AF78B}" destId="{3EA83115-F232-4A8C-B872-5F73CB92E144}" srcOrd="1" destOrd="0" presId="urn:microsoft.com/office/officeart/2005/8/layout/list1"/>
    <dgm:cxn modelId="{26D53555-EFD5-412B-9EA2-899C9E6B7E0F}" type="presParOf" srcId="{3A9606E4-0C06-434C-8F5D-A3C1006D650D}" destId="{31A2D984-5E27-48AE-A2AF-469BE19D8E87}" srcOrd="0" destOrd="0" presId="urn:microsoft.com/office/officeart/2005/8/layout/list1"/>
    <dgm:cxn modelId="{2B9F5D06-DABB-463A-8B81-05DE53958F4F}" type="presParOf" srcId="{31A2D984-5E27-48AE-A2AF-469BE19D8E87}" destId="{5D5961D0-FBAD-4110-B960-555EDE90E8A1}" srcOrd="0" destOrd="0" presId="urn:microsoft.com/office/officeart/2005/8/layout/list1"/>
    <dgm:cxn modelId="{D81DF90C-EF24-417A-8E15-4F0B35464998}" type="presParOf" srcId="{31A2D984-5E27-48AE-A2AF-469BE19D8E87}" destId="{FE027625-4057-41FE-A290-D7281E56E156}" srcOrd="1" destOrd="0" presId="urn:microsoft.com/office/officeart/2005/8/layout/list1"/>
    <dgm:cxn modelId="{D7228349-F71C-4DF9-8A11-F40D85C0923D}" type="presParOf" srcId="{3A9606E4-0C06-434C-8F5D-A3C1006D650D}" destId="{EDA1692B-B531-46B4-A9B5-0CA8068B1D20}" srcOrd="1" destOrd="0" presId="urn:microsoft.com/office/officeart/2005/8/layout/list1"/>
    <dgm:cxn modelId="{70F72C2C-0FBA-4BFD-9EA6-5768042B62BD}" type="presParOf" srcId="{3A9606E4-0C06-434C-8F5D-A3C1006D650D}" destId="{2E5DCCC0-98CB-4AA6-BACC-3381FE111621}" srcOrd="2" destOrd="0" presId="urn:microsoft.com/office/officeart/2005/8/layout/list1"/>
    <dgm:cxn modelId="{AA68D61F-E0DC-4828-8D0A-B0E664F0FBD8}" type="presParOf" srcId="{3A9606E4-0C06-434C-8F5D-A3C1006D650D}" destId="{CC85CA93-D46C-47E7-9E40-93B466A633DC}" srcOrd="3" destOrd="0" presId="urn:microsoft.com/office/officeart/2005/8/layout/list1"/>
    <dgm:cxn modelId="{05B50E9D-A6B0-45C9-BEA2-52C425BD332A}" type="presParOf" srcId="{3A9606E4-0C06-434C-8F5D-A3C1006D650D}" destId="{0B003DFD-3619-4816-A50F-DA9D80418698}" srcOrd="4" destOrd="0" presId="urn:microsoft.com/office/officeart/2005/8/layout/list1"/>
    <dgm:cxn modelId="{40F5C646-4ECE-4169-A057-B112431D50A5}" type="presParOf" srcId="{0B003DFD-3619-4816-A50F-DA9D80418698}" destId="{F091D530-8ACF-4C6E-94EF-BCC2B0A6DF7C}" srcOrd="0" destOrd="0" presId="urn:microsoft.com/office/officeart/2005/8/layout/list1"/>
    <dgm:cxn modelId="{0FDCF18C-9F61-4EA6-B3B3-AEC76DF3A355}" type="presParOf" srcId="{0B003DFD-3619-4816-A50F-DA9D80418698}" destId="{676BBFC4-11D9-40FF-BA65-1FBA07F5FE62}" srcOrd="1" destOrd="0" presId="urn:microsoft.com/office/officeart/2005/8/layout/list1"/>
    <dgm:cxn modelId="{2ECACAA0-0A9C-4AF4-9D36-759F5E42FE7D}" type="presParOf" srcId="{3A9606E4-0C06-434C-8F5D-A3C1006D650D}" destId="{86F15E6C-CD77-4733-B982-E2333A7681FC}" srcOrd="5" destOrd="0" presId="urn:microsoft.com/office/officeart/2005/8/layout/list1"/>
    <dgm:cxn modelId="{59529DE9-C5CA-40F9-82A1-BCAB1DE1891D}" type="presParOf" srcId="{3A9606E4-0C06-434C-8F5D-A3C1006D650D}" destId="{37F1F973-730F-44D1-8161-56AAA1E3D970}" srcOrd="6" destOrd="0" presId="urn:microsoft.com/office/officeart/2005/8/layout/list1"/>
    <dgm:cxn modelId="{35EF6A9D-B409-4587-9A44-A2A72DF8BCC0}" type="presParOf" srcId="{3A9606E4-0C06-434C-8F5D-A3C1006D650D}" destId="{16F33D0D-3CAC-4E1F-B991-21B2EBE97B13}" srcOrd="7" destOrd="0" presId="urn:microsoft.com/office/officeart/2005/8/layout/list1"/>
    <dgm:cxn modelId="{EA794AA7-99E9-4B7A-B785-396905D9F83D}" type="presParOf" srcId="{3A9606E4-0C06-434C-8F5D-A3C1006D650D}" destId="{EF0D9871-C100-4618-886D-CFE0ABCF1545}" srcOrd="8" destOrd="0" presId="urn:microsoft.com/office/officeart/2005/8/layout/list1"/>
    <dgm:cxn modelId="{59FB970E-4830-4593-8C9C-68731826CD38}" type="presParOf" srcId="{EF0D9871-C100-4618-886D-CFE0ABCF1545}" destId="{BD40F2D1-E134-46CC-BC37-1FCDB2142DDC}" srcOrd="0" destOrd="0" presId="urn:microsoft.com/office/officeart/2005/8/layout/list1"/>
    <dgm:cxn modelId="{72228D9F-3FBC-41FB-A94B-174DEFBDF9D7}" type="presParOf" srcId="{EF0D9871-C100-4618-886D-CFE0ABCF1545}" destId="{3EA83115-F232-4A8C-B872-5F73CB92E144}" srcOrd="1" destOrd="0" presId="urn:microsoft.com/office/officeart/2005/8/layout/list1"/>
    <dgm:cxn modelId="{89C60A96-AC55-4F0F-8C52-4F1BB994FA79}" type="presParOf" srcId="{3A9606E4-0C06-434C-8F5D-A3C1006D650D}" destId="{4CE7DD0F-AA4A-41E1-81F7-2A00FCD40D57}" srcOrd="9" destOrd="0" presId="urn:microsoft.com/office/officeart/2005/8/layout/list1"/>
    <dgm:cxn modelId="{A02BE68C-C085-49F1-944F-7B10E597D689}" type="presParOf" srcId="{3A9606E4-0C06-434C-8F5D-A3C1006D650D}" destId="{E8EFD48A-C398-4EED-B62B-CCB10ED543C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E51381-26E2-4D40-BC53-FD230C3EA5DC}" type="doc">
      <dgm:prSet loTypeId="urn:microsoft.com/office/officeart/2005/8/layout/process4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41A5F42-4E87-4CA3-A4E8-0016941A836A}">
      <dgm:prSet phldrT="[Text]"/>
      <dgm:spPr/>
      <dgm:t>
        <a:bodyPr/>
        <a:lstStyle/>
        <a:p>
          <a:r>
            <a:rPr lang="en-US" smtClean="0"/>
            <a:t>Once invoice is accurate, receiver signs it</a:t>
          </a:r>
          <a:endParaRPr lang="en-US"/>
        </a:p>
      </dgm:t>
    </dgm:pt>
    <dgm:pt modelId="{E9DB3554-AAC4-4A29-8DCF-FD3A5A4AD63B}" type="parTrans" cxnId="{2D75316D-BC3A-4517-8A6F-1FC1C327E4A7}">
      <dgm:prSet/>
      <dgm:spPr/>
      <dgm:t>
        <a:bodyPr/>
        <a:lstStyle/>
        <a:p>
          <a:endParaRPr lang="en-US"/>
        </a:p>
      </dgm:t>
    </dgm:pt>
    <dgm:pt modelId="{AF9FC05D-7A4D-46E9-904F-C70029EAC877}" type="sibTrans" cxnId="{2D75316D-BC3A-4517-8A6F-1FC1C327E4A7}">
      <dgm:prSet/>
      <dgm:spPr/>
      <dgm:t>
        <a:bodyPr/>
        <a:lstStyle/>
        <a:p>
          <a:endParaRPr lang="en-US"/>
        </a:p>
      </dgm:t>
    </dgm:pt>
    <dgm:pt modelId="{D38ED637-9E27-4752-9526-D1A072895BC9}">
      <dgm:prSet/>
      <dgm:spPr/>
      <dgm:t>
        <a:bodyPr/>
        <a:lstStyle/>
        <a:p>
          <a:r>
            <a:rPr lang="en-US" smtClean="0"/>
            <a:t>One copy for receiver, one for driver</a:t>
          </a:r>
          <a:endParaRPr lang="en-US" dirty="0" smtClean="0"/>
        </a:p>
      </dgm:t>
    </dgm:pt>
    <dgm:pt modelId="{71B2561A-8107-4F30-A116-B492333A6A9B}" type="parTrans" cxnId="{A6062CAA-2F3D-4AED-AE74-814AA161FFFF}">
      <dgm:prSet/>
      <dgm:spPr/>
      <dgm:t>
        <a:bodyPr/>
        <a:lstStyle/>
        <a:p>
          <a:endParaRPr lang="en-US"/>
        </a:p>
      </dgm:t>
    </dgm:pt>
    <dgm:pt modelId="{99964A1E-BA4A-42C2-BFF6-A5E03425D5D7}" type="sibTrans" cxnId="{A6062CAA-2F3D-4AED-AE74-814AA161FFFF}">
      <dgm:prSet/>
      <dgm:spPr/>
      <dgm:t>
        <a:bodyPr/>
        <a:lstStyle/>
        <a:p>
          <a:endParaRPr lang="en-US"/>
        </a:p>
      </dgm:t>
    </dgm:pt>
    <dgm:pt modelId="{AA65BB6B-0E24-4156-A8AA-3150123AF45F}">
      <dgm:prSet/>
      <dgm:spPr/>
      <dgm:t>
        <a:bodyPr/>
        <a:lstStyle/>
        <a:p>
          <a:r>
            <a:rPr lang="en-US" smtClean="0"/>
            <a:t>May use invoice stamp to confirm invoice checked, extensions checked, and invoice paid</a:t>
          </a:r>
          <a:endParaRPr lang="en-US" dirty="0"/>
        </a:p>
      </dgm:t>
    </dgm:pt>
    <dgm:pt modelId="{9AB90F97-2532-41F1-A7EE-F2AA71F52663}" type="parTrans" cxnId="{CE270732-DA5C-4A95-9A6D-B204D3892FED}">
      <dgm:prSet/>
      <dgm:spPr/>
      <dgm:t>
        <a:bodyPr/>
        <a:lstStyle/>
        <a:p>
          <a:endParaRPr lang="en-US"/>
        </a:p>
      </dgm:t>
    </dgm:pt>
    <dgm:pt modelId="{EE391382-219E-4967-87EE-B0A85C8D24AF}" type="sibTrans" cxnId="{CE270732-DA5C-4A95-9A6D-B204D3892FED}">
      <dgm:prSet/>
      <dgm:spPr/>
      <dgm:t>
        <a:bodyPr/>
        <a:lstStyle/>
        <a:p>
          <a:endParaRPr lang="en-US"/>
        </a:p>
      </dgm:t>
    </dgm:pt>
    <dgm:pt modelId="{5D420D4B-CE29-43CA-9323-7F69DCB792BA}" type="pres">
      <dgm:prSet presAssocID="{ADE51381-26E2-4D40-BC53-FD230C3EA5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13C8DE-60DA-4E00-A049-57B9B67CEBB8}" type="pres">
      <dgm:prSet presAssocID="{AA65BB6B-0E24-4156-A8AA-3150123AF45F}" presName="boxAndChildren" presStyleCnt="0"/>
      <dgm:spPr/>
    </dgm:pt>
    <dgm:pt modelId="{A74EAF42-7D9A-4C83-ACE0-9D05A33C3968}" type="pres">
      <dgm:prSet presAssocID="{AA65BB6B-0E24-4156-A8AA-3150123AF45F}" presName="parentTextBox" presStyleLbl="node1" presStyleIdx="0" presStyleCnt="3"/>
      <dgm:spPr/>
      <dgm:t>
        <a:bodyPr/>
        <a:lstStyle/>
        <a:p>
          <a:endParaRPr lang="en-US"/>
        </a:p>
      </dgm:t>
    </dgm:pt>
    <dgm:pt modelId="{5C43D549-F89A-48A2-9365-81AFE9BF7749}" type="pres">
      <dgm:prSet presAssocID="{99964A1E-BA4A-42C2-BFF6-A5E03425D5D7}" presName="sp" presStyleCnt="0"/>
      <dgm:spPr/>
    </dgm:pt>
    <dgm:pt modelId="{3478477C-3F54-4CFD-B7B4-A3A62C86C992}" type="pres">
      <dgm:prSet presAssocID="{D38ED637-9E27-4752-9526-D1A072895BC9}" presName="arrowAndChildren" presStyleCnt="0"/>
      <dgm:spPr/>
    </dgm:pt>
    <dgm:pt modelId="{DED96743-8B57-41D8-9EF1-C93503DA3A71}" type="pres">
      <dgm:prSet presAssocID="{D38ED637-9E27-4752-9526-D1A072895BC9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3A6EC7FB-ABBA-44DA-BF46-7FA669C41DDC}" type="pres">
      <dgm:prSet presAssocID="{AF9FC05D-7A4D-46E9-904F-C70029EAC877}" presName="sp" presStyleCnt="0"/>
      <dgm:spPr/>
    </dgm:pt>
    <dgm:pt modelId="{3A95D233-A283-4E70-A788-478A678B2C65}" type="pres">
      <dgm:prSet presAssocID="{641A5F42-4E87-4CA3-A4E8-0016941A836A}" presName="arrowAndChildren" presStyleCnt="0"/>
      <dgm:spPr/>
    </dgm:pt>
    <dgm:pt modelId="{083B47D5-9AFD-4FC5-9BF8-9AE055A87DD0}" type="pres">
      <dgm:prSet presAssocID="{641A5F42-4E87-4CA3-A4E8-0016941A836A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8C04602-A447-4842-B03C-85D1A81ECA15}" type="presOf" srcId="{641A5F42-4E87-4CA3-A4E8-0016941A836A}" destId="{083B47D5-9AFD-4FC5-9BF8-9AE055A87DD0}" srcOrd="0" destOrd="0" presId="urn:microsoft.com/office/officeart/2005/8/layout/process4"/>
    <dgm:cxn modelId="{CE270732-DA5C-4A95-9A6D-B204D3892FED}" srcId="{ADE51381-26E2-4D40-BC53-FD230C3EA5DC}" destId="{AA65BB6B-0E24-4156-A8AA-3150123AF45F}" srcOrd="2" destOrd="0" parTransId="{9AB90F97-2532-41F1-A7EE-F2AA71F52663}" sibTransId="{EE391382-219E-4967-87EE-B0A85C8D24AF}"/>
    <dgm:cxn modelId="{4F02F290-7E6C-4F46-8407-E05D33D5EA7A}" type="presOf" srcId="{ADE51381-26E2-4D40-BC53-FD230C3EA5DC}" destId="{5D420D4B-CE29-43CA-9323-7F69DCB792BA}" srcOrd="0" destOrd="0" presId="urn:microsoft.com/office/officeart/2005/8/layout/process4"/>
    <dgm:cxn modelId="{A6062CAA-2F3D-4AED-AE74-814AA161FFFF}" srcId="{ADE51381-26E2-4D40-BC53-FD230C3EA5DC}" destId="{D38ED637-9E27-4752-9526-D1A072895BC9}" srcOrd="1" destOrd="0" parTransId="{71B2561A-8107-4F30-A116-B492333A6A9B}" sibTransId="{99964A1E-BA4A-42C2-BFF6-A5E03425D5D7}"/>
    <dgm:cxn modelId="{2D75316D-BC3A-4517-8A6F-1FC1C327E4A7}" srcId="{ADE51381-26E2-4D40-BC53-FD230C3EA5DC}" destId="{641A5F42-4E87-4CA3-A4E8-0016941A836A}" srcOrd="0" destOrd="0" parTransId="{E9DB3554-AAC4-4A29-8DCF-FD3A5A4AD63B}" sibTransId="{AF9FC05D-7A4D-46E9-904F-C70029EAC877}"/>
    <dgm:cxn modelId="{B91E17FA-3037-4CCD-B5A7-83DA59F3FE46}" type="presOf" srcId="{D38ED637-9E27-4752-9526-D1A072895BC9}" destId="{DED96743-8B57-41D8-9EF1-C93503DA3A71}" srcOrd="0" destOrd="0" presId="urn:microsoft.com/office/officeart/2005/8/layout/process4"/>
    <dgm:cxn modelId="{3E39F6C7-E4F0-439B-84C7-70022C27A470}" type="presOf" srcId="{AA65BB6B-0E24-4156-A8AA-3150123AF45F}" destId="{A74EAF42-7D9A-4C83-ACE0-9D05A33C3968}" srcOrd="0" destOrd="0" presId="urn:microsoft.com/office/officeart/2005/8/layout/process4"/>
    <dgm:cxn modelId="{B23C0CE2-4606-47A6-A077-7DD4C03E6078}" type="presParOf" srcId="{5D420D4B-CE29-43CA-9323-7F69DCB792BA}" destId="{B513C8DE-60DA-4E00-A049-57B9B67CEBB8}" srcOrd="0" destOrd="0" presId="urn:microsoft.com/office/officeart/2005/8/layout/process4"/>
    <dgm:cxn modelId="{5A087FA7-AA3B-4CE6-89EC-C6F3D1B8B0BC}" type="presParOf" srcId="{B513C8DE-60DA-4E00-A049-57B9B67CEBB8}" destId="{A74EAF42-7D9A-4C83-ACE0-9D05A33C3968}" srcOrd="0" destOrd="0" presId="urn:microsoft.com/office/officeart/2005/8/layout/process4"/>
    <dgm:cxn modelId="{C924B151-E313-43D4-B61E-6CCAD2DB8CD9}" type="presParOf" srcId="{5D420D4B-CE29-43CA-9323-7F69DCB792BA}" destId="{5C43D549-F89A-48A2-9365-81AFE9BF7749}" srcOrd="1" destOrd="0" presId="urn:microsoft.com/office/officeart/2005/8/layout/process4"/>
    <dgm:cxn modelId="{4671C6D7-2BB9-49A9-BD44-96D1142F25EC}" type="presParOf" srcId="{5D420D4B-CE29-43CA-9323-7F69DCB792BA}" destId="{3478477C-3F54-4CFD-B7B4-A3A62C86C992}" srcOrd="2" destOrd="0" presId="urn:microsoft.com/office/officeart/2005/8/layout/process4"/>
    <dgm:cxn modelId="{1088E2E3-12B4-4928-BE4B-187BF8A467B4}" type="presParOf" srcId="{3478477C-3F54-4CFD-B7B4-A3A62C86C992}" destId="{DED96743-8B57-41D8-9EF1-C93503DA3A71}" srcOrd="0" destOrd="0" presId="urn:microsoft.com/office/officeart/2005/8/layout/process4"/>
    <dgm:cxn modelId="{32335735-6A40-4E1F-8762-44429B869040}" type="presParOf" srcId="{5D420D4B-CE29-43CA-9323-7F69DCB792BA}" destId="{3A6EC7FB-ABBA-44DA-BF46-7FA669C41DDC}" srcOrd="3" destOrd="0" presId="urn:microsoft.com/office/officeart/2005/8/layout/process4"/>
    <dgm:cxn modelId="{C9E03F2F-5B77-4A38-A4DA-E4C140416976}" type="presParOf" srcId="{5D420D4B-CE29-43CA-9323-7F69DCB792BA}" destId="{3A95D233-A283-4E70-A788-478A678B2C65}" srcOrd="4" destOrd="0" presId="urn:microsoft.com/office/officeart/2005/8/layout/process4"/>
    <dgm:cxn modelId="{4EFBA317-20AF-469D-8CC0-FF7D1E6DDCE0}" type="presParOf" srcId="{3A95D233-A283-4E70-A788-478A678B2C65}" destId="{083B47D5-9AFD-4FC5-9BF8-9AE055A87DD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A947F6-5EE9-4DCF-8A26-FFE5D51E1A78}" type="doc">
      <dgm:prSet loTypeId="urn:microsoft.com/office/officeart/2005/8/layout/radial1" loCatId="cycle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A69C22B1-7F42-416A-96FE-9627E83F09E0}">
      <dgm:prSet phldrT="[Text]"/>
      <dgm:spPr/>
      <dgm:t>
        <a:bodyPr/>
        <a:lstStyle/>
        <a:p>
          <a:r>
            <a:rPr lang="en-US" dirty="0" smtClean="0"/>
            <a:t>Guidelines</a:t>
          </a:r>
          <a:endParaRPr lang="en-US" dirty="0"/>
        </a:p>
      </dgm:t>
    </dgm:pt>
    <dgm:pt modelId="{336A7A5C-BB39-4DEB-89A8-B1F59B75CB8B}" type="parTrans" cxnId="{0D59EFF5-6F2D-4338-910F-B91EF5B81326}">
      <dgm:prSet/>
      <dgm:spPr/>
      <dgm:t>
        <a:bodyPr/>
        <a:lstStyle/>
        <a:p>
          <a:endParaRPr lang="en-US"/>
        </a:p>
      </dgm:t>
    </dgm:pt>
    <dgm:pt modelId="{BBDECBD3-B15B-4157-AA21-E1619917F737}" type="sibTrans" cxnId="{0D59EFF5-6F2D-4338-910F-B91EF5B81326}">
      <dgm:prSet/>
      <dgm:spPr/>
      <dgm:t>
        <a:bodyPr/>
        <a:lstStyle/>
        <a:p>
          <a:endParaRPr lang="en-US"/>
        </a:p>
      </dgm:t>
    </dgm:pt>
    <dgm:pt modelId="{3AF523A7-F157-479D-AAF7-A5BD02AE9188}">
      <dgm:prSet phldrT="[Text]"/>
      <dgm:spPr/>
      <dgm:t>
        <a:bodyPr/>
        <a:lstStyle/>
        <a:p>
          <a:r>
            <a:rPr lang="en-US" b="1" dirty="0" smtClean="0"/>
            <a:t>Keep shelving 6 inches from wall and floor</a:t>
          </a:r>
          <a:endParaRPr lang="en-US" b="1" dirty="0"/>
        </a:p>
      </dgm:t>
    </dgm:pt>
    <dgm:pt modelId="{E54F420C-F7F7-459C-815E-EF91BA79D3BD}" type="parTrans" cxnId="{251B7D73-39C0-49D2-A232-25CAE2AFC97E}">
      <dgm:prSet/>
      <dgm:spPr/>
      <dgm:t>
        <a:bodyPr/>
        <a:lstStyle/>
        <a:p>
          <a:endParaRPr lang="en-US"/>
        </a:p>
      </dgm:t>
    </dgm:pt>
    <dgm:pt modelId="{1A8D3037-082C-4B19-928D-6D5E009AB5F7}" type="sibTrans" cxnId="{251B7D73-39C0-49D2-A232-25CAE2AFC97E}">
      <dgm:prSet/>
      <dgm:spPr/>
      <dgm:t>
        <a:bodyPr/>
        <a:lstStyle/>
        <a:p>
          <a:endParaRPr lang="en-US"/>
        </a:p>
      </dgm:t>
    </dgm:pt>
    <dgm:pt modelId="{50F83BDC-DF23-47F2-A132-A8EDB3EC3E8A}">
      <dgm:prSet/>
      <dgm:spPr/>
      <dgm:t>
        <a:bodyPr/>
        <a:lstStyle/>
        <a:p>
          <a:r>
            <a:rPr lang="en-US" b="1" dirty="0" smtClean="0"/>
            <a:t>Do not place anything in front of the fan</a:t>
          </a:r>
        </a:p>
      </dgm:t>
    </dgm:pt>
    <dgm:pt modelId="{729B8A27-6184-471B-9400-22DFFB7DBB42}" type="parTrans" cxnId="{43FB4AC0-D763-4F59-A08B-A71596761276}">
      <dgm:prSet/>
      <dgm:spPr/>
      <dgm:t>
        <a:bodyPr/>
        <a:lstStyle/>
        <a:p>
          <a:endParaRPr lang="en-US"/>
        </a:p>
      </dgm:t>
    </dgm:pt>
    <dgm:pt modelId="{894EC005-CACE-4801-B1FB-5BA2D267AB8A}" type="sibTrans" cxnId="{43FB4AC0-D763-4F59-A08B-A71596761276}">
      <dgm:prSet/>
      <dgm:spPr/>
      <dgm:t>
        <a:bodyPr/>
        <a:lstStyle/>
        <a:p>
          <a:endParaRPr lang="en-US"/>
        </a:p>
      </dgm:t>
    </dgm:pt>
    <dgm:pt modelId="{3976D662-4412-4810-9E22-0090DE016FEC}">
      <dgm:prSet/>
      <dgm:spPr/>
      <dgm:t>
        <a:bodyPr/>
        <a:lstStyle/>
        <a:p>
          <a:r>
            <a:rPr lang="en-US" b="1" dirty="0" smtClean="0"/>
            <a:t>Store- cooked food above raw</a:t>
          </a:r>
        </a:p>
      </dgm:t>
    </dgm:pt>
    <dgm:pt modelId="{FD9A8111-C1F8-44CD-AFB9-0930D8F9D436}" type="parTrans" cxnId="{2ABC3DDB-4153-49E2-B466-B2C9303DC290}">
      <dgm:prSet/>
      <dgm:spPr/>
      <dgm:t>
        <a:bodyPr/>
        <a:lstStyle/>
        <a:p>
          <a:endParaRPr lang="en-US"/>
        </a:p>
      </dgm:t>
    </dgm:pt>
    <dgm:pt modelId="{D509CEDF-B69A-4A08-A5EA-F2BDF01A7605}" type="sibTrans" cxnId="{2ABC3DDB-4153-49E2-B466-B2C9303DC290}">
      <dgm:prSet/>
      <dgm:spPr/>
      <dgm:t>
        <a:bodyPr/>
        <a:lstStyle/>
        <a:p>
          <a:endParaRPr lang="en-US"/>
        </a:p>
      </dgm:t>
    </dgm:pt>
    <dgm:pt modelId="{C7E0E36A-1C07-42F7-AD5E-8D323C531640}">
      <dgm:prSet/>
      <dgm:spPr/>
      <dgm:t>
        <a:bodyPr/>
        <a:lstStyle/>
        <a:p>
          <a:r>
            <a:rPr lang="en-US" b="1" dirty="0" smtClean="0"/>
            <a:t>Fridge at 33-40 F, freezer below 0 F</a:t>
          </a:r>
        </a:p>
      </dgm:t>
    </dgm:pt>
    <dgm:pt modelId="{9B546980-FB30-42A7-ADE1-ED59468500E3}" type="parTrans" cxnId="{A2994AAF-9055-49A1-8E7B-CA20CEE12D2F}">
      <dgm:prSet/>
      <dgm:spPr/>
      <dgm:t>
        <a:bodyPr/>
        <a:lstStyle/>
        <a:p>
          <a:endParaRPr lang="en-US"/>
        </a:p>
      </dgm:t>
    </dgm:pt>
    <dgm:pt modelId="{71697EFD-244E-42CC-B793-5721E77440D5}" type="sibTrans" cxnId="{A2994AAF-9055-49A1-8E7B-CA20CEE12D2F}">
      <dgm:prSet/>
      <dgm:spPr/>
      <dgm:t>
        <a:bodyPr/>
        <a:lstStyle/>
        <a:p>
          <a:endParaRPr lang="en-US"/>
        </a:p>
      </dgm:t>
    </dgm:pt>
    <dgm:pt modelId="{BBC37D8A-66DA-4AF9-B2CB-C3C9AF25C3D4}">
      <dgm:prSet/>
      <dgm:spPr/>
      <dgm:t>
        <a:bodyPr/>
        <a:lstStyle/>
        <a:p>
          <a:r>
            <a:rPr lang="en-US" b="1" dirty="0" smtClean="0"/>
            <a:t>Should have locking capability</a:t>
          </a:r>
          <a:endParaRPr lang="en-US" b="1" dirty="0"/>
        </a:p>
      </dgm:t>
    </dgm:pt>
    <dgm:pt modelId="{4B4C9478-6794-40A3-A399-1C5DE4DFB1DD}" type="parTrans" cxnId="{74B41CC4-F871-4F60-8C51-DCD1EB484202}">
      <dgm:prSet/>
      <dgm:spPr/>
      <dgm:t>
        <a:bodyPr/>
        <a:lstStyle/>
        <a:p>
          <a:endParaRPr lang="en-US"/>
        </a:p>
      </dgm:t>
    </dgm:pt>
    <dgm:pt modelId="{EF627BA2-2758-4144-A75B-E952E1E05A8C}" type="sibTrans" cxnId="{74B41CC4-F871-4F60-8C51-DCD1EB484202}">
      <dgm:prSet/>
      <dgm:spPr/>
      <dgm:t>
        <a:bodyPr/>
        <a:lstStyle/>
        <a:p>
          <a:endParaRPr lang="en-US"/>
        </a:p>
      </dgm:t>
    </dgm:pt>
    <dgm:pt modelId="{D157D1AC-0611-4400-B747-D70393CF48D5}" type="pres">
      <dgm:prSet presAssocID="{0BA947F6-5EE9-4DCF-8A26-FFE5D51E1A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1F59B4-E4F1-49F2-BFD8-519636CEC4E2}" type="pres">
      <dgm:prSet presAssocID="{A69C22B1-7F42-416A-96FE-9627E83F09E0}" presName="centerShape" presStyleLbl="node0" presStyleIdx="0" presStyleCnt="1"/>
      <dgm:spPr/>
      <dgm:t>
        <a:bodyPr/>
        <a:lstStyle/>
        <a:p>
          <a:endParaRPr lang="en-US"/>
        </a:p>
      </dgm:t>
    </dgm:pt>
    <dgm:pt modelId="{0D92595D-ABE2-4CB0-A539-E356317681DC}" type="pres">
      <dgm:prSet presAssocID="{E54F420C-F7F7-459C-815E-EF91BA79D3BD}" presName="Name9" presStyleLbl="parChTrans1D2" presStyleIdx="0" presStyleCnt="5"/>
      <dgm:spPr/>
      <dgm:t>
        <a:bodyPr/>
        <a:lstStyle/>
        <a:p>
          <a:endParaRPr lang="en-US"/>
        </a:p>
      </dgm:t>
    </dgm:pt>
    <dgm:pt modelId="{1CEF368E-8657-4B47-A9E6-1BA612F932BA}" type="pres">
      <dgm:prSet presAssocID="{E54F420C-F7F7-459C-815E-EF91BA79D3BD}" presName="connTx" presStyleLbl="parChTrans1D2" presStyleIdx="0" presStyleCnt="5"/>
      <dgm:spPr/>
      <dgm:t>
        <a:bodyPr/>
        <a:lstStyle/>
        <a:p>
          <a:endParaRPr lang="en-US"/>
        </a:p>
      </dgm:t>
    </dgm:pt>
    <dgm:pt modelId="{05565415-BC19-401D-88BF-737C3F9B0ABD}" type="pres">
      <dgm:prSet presAssocID="{3AF523A7-F157-479D-AAF7-A5BD02AE9188}" presName="node" presStyleLbl="node1" presStyleIdx="0" presStyleCnt="5" custScaleX="126729" custScaleY="124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5B864-7B41-4007-8F4F-7DCEEB2FC0F0}" type="pres">
      <dgm:prSet presAssocID="{729B8A27-6184-471B-9400-22DFFB7DBB42}" presName="Name9" presStyleLbl="parChTrans1D2" presStyleIdx="1" presStyleCnt="5"/>
      <dgm:spPr/>
      <dgm:t>
        <a:bodyPr/>
        <a:lstStyle/>
        <a:p>
          <a:endParaRPr lang="en-US"/>
        </a:p>
      </dgm:t>
    </dgm:pt>
    <dgm:pt modelId="{78D623EA-94C1-4AD9-80C2-E7366F36CDEC}" type="pres">
      <dgm:prSet presAssocID="{729B8A27-6184-471B-9400-22DFFB7DBB42}" presName="connTx" presStyleLbl="parChTrans1D2" presStyleIdx="1" presStyleCnt="5"/>
      <dgm:spPr/>
      <dgm:t>
        <a:bodyPr/>
        <a:lstStyle/>
        <a:p>
          <a:endParaRPr lang="en-US"/>
        </a:p>
      </dgm:t>
    </dgm:pt>
    <dgm:pt modelId="{43964FD1-4420-4BA2-9479-A7953C68800A}" type="pres">
      <dgm:prSet presAssocID="{50F83BDC-DF23-47F2-A132-A8EDB3EC3E8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7EA0C-9FAB-4571-8EAF-F815968100F8}" type="pres">
      <dgm:prSet presAssocID="{FD9A8111-C1F8-44CD-AFB9-0930D8F9D436}" presName="Name9" presStyleLbl="parChTrans1D2" presStyleIdx="2" presStyleCnt="5"/>
      <dgm:spPr/>
      <dgm:t>
        <a:bodyPr/>
        <a:lstStyle/>
        <a:p>
          <a:endParaRPr lang="en-US"/>
        </a:p>
      </dgm:t>
    </dgm:pt>
    <dgm:pt modelId="{CAAB0648-245C-4BB6-8F57-D83110CBFC48}" type="pres">
      <dgm:prSet presAssocID="{FD9A8111-C1F8-44CD-AFB9-0930D8F9D436}" presName="connTx" presStyleLbl="parChTrans1D2" presStyleIdx="2" presStyleCnt="5"/>
      <dgm:spPr/>
      <dgm:t>
        <a:bodyPr/>
        <a:lstStyle/>
        <a:p>
          <a:endParaRPr lang="en-US"/>
        </a:p>
      </dgm:t>
    </dgm:pt>
    <dgm:pt modelId="{DFBB1C9C-7F9B-4330-AD5E-D4ACFD60D4F1}" type="pres">
      <dgm:prSet presAssocID="{3976D662-4412-4810-9E22-0090DE016FE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46A91-5D1F-4D41-8E8E-AE2888B5140C}" type="pres">
      <dgm:prSet presAssocID="{9B546980-FB30-42A7-ADE1-ED59468500E3}" presName="Name9" presStyleLbl="parChTrans1D2" presStyleIdx="3" presStyleCnt="5"/>
      <dgm:spPr/>
      <dgm:t>
        <a:bodyPr/>
        <a:lstStyle/>
        <a:p>
          <a:endParaRPr lang="en-US"/>
        </a:p>
      </dgm:t>
    </dgm:pt>
    <dgm:pt modelId="{30ED7427-69CE-494A-BD06-D3F3B1447628}" type="pres">
      <dgm:prSet presAssocID="{9B546980-FB30-42A7-ADE1-ED59468500E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9BBFBBB8-07CB-40A1-A85B-8D8D16093C7D}" type="pres">
      <dgm:prSet presAssocID="{C7E0E36A-1C07-42F7-AD5E-8D323C53164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9AE84-0D7D-4D69-8AD5-7D5290EBAAAC}" type="pres">
      <dgm:prSet presAssocID="{4B4C9478-6794-40A3-A399-1C5DE4DFB1DD}" presName="Name9" presStyleLbl="parChTrans1D2" presStyleIdx="4" presStyleCnt="5"/>
      <dgm:spPr/>
      <dgm:t>
        <a:bodyPr/>
        <a:lstStyle/>
        <a:p>
          <a:endParaRPr lang="en-US"/>
        </a:p>
      </dgm:t>
    </dgm:pt>
    <dgm:pt modelId="{6D6E74A5-BD25-4E45-A7BA-4EB70471E21D}" type="pres">
      <dgm:prSet presAssocID="{4B4C9478-6794-40A3-A399-1C5DE4DFB1DD}" presName="connTx" presStyleLbl="parChTrans1D2" presStyleIdx="4" presStyleCnt="5"/>
      <dgm:spPr/>
      <dgm:t>
        <a:bodyPr/>
        <a:lstStyle/>
        <a:p>
          <a:endParaRPr lang="en-US"/>
        </a:p>
      </dgm:t>
    </dgm:pt>
    <dgm:pt modelId="{EFFEE11E-EBBC-4658-BF24-142E9358E4EE}" type="pres">
      <dgm:prSet presAssocID="{BBC37D8A-66DA-4AF9-B2CB-C3C9AF25C3D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D3BB50-AD39-4147-A7A6-F20E4A627CC0}" type="presOf" srcId="{729B8A27-6184-471B-9400-22DFFB7DBB42}" destId="{8ED5B864-7B41-4007-8F4F-7DCEEB2FC0F0}" srcOrd="0" destOrd="0" presId="urn:microsoft.com/office/officeart/2005/8/layout/radial1"/>
    <dgm:cxn modelId="{531181C2-789A-40B3-836F-4BAEBA837A0E}" type="presOf" srcId="{9B546980-FB30-42A7-ADE1-ED59468500E3}" destId="{30ED7427-69CE-494A-BD06-D3F3B1447628}" srcOrd="1" destOrd="0" presId="urn:microsoft.com/office/officeart/2005/8/layout/radial1"/>
    <dgm:cxn modelId="{C9669070-D5AC-4DE8-9996-C735DDF6DC1B}" type="presOf" srcId="{C7E0E36A-1C07-42F7-AD5E-8D323C531640}" destId="{9BBFBBB8-07CB-40A1-A85B-8D8D16093C7D}" srcOrd="0" destOrd="0" presId="urn:microsoft.com/office/officeart/2005/8/layout/radial1"/>
    <dgm:cxn modelId="{43FB4AC0-D763-4F59-A08B-A71596761276}" srcId="{A69C22B1-7F42-416A-96FE-9627E83F09E0}" destId="{50F83BDC-DF23-47F2-A132-A8EDB3EC3E8A}" srcOrd="1" destOrd="0" parTransId="{729B8A27-6184-471B-9400-22DFFB7DBB42}" sibTransId="{894EC005-CACE-4801-B1FB-5BA2D267AB8A}"/>
    <dgm:cxn modelId="{5983C267-D054-4FD0-8922-7759C93927AB}" type="presOf" srcId="{4B4C9478-6794-40A3-A399-1C5DE4DFB1DD}" destId="{6D6E74A5-BD25-4E45-A7BA-4EB70471E21D}" srcOrd="1" destOrd="0" presId="urn:microsoft.com/office/officeart/2005/8/layout/radial1"/>
    <dgm:cxn modelId="{2ABC3DDB-4153-49E2-B466-B2C9303DC290}" srcId="{A69C22B1-7F42-416A-96FE-9627E83F09E0}" destId="{3976D662-4412-4810-9E22-0090DE016FEC}" srcOrd="2" destOrd="0" parTransId="{FD9A8111-C1F8-44CD-AFB9-0930D8F9D436}" sibTransId="{D509CEDF-B69A-4A08-A5EA-F2BDF01A7605}"/>
    <dgm:cxn modelId="{CE75D513-607D-4776-83E8-71AE094E7414}" type="presOf" srcId="{A69C22B1-7F42-416A-96FE-9627E83F09E0}" destId="{F61F59B4-E4F1-49F2-BFD8-519636CEC4E2}" srcOrd="0" destOrd="0" presId="urn:microsoft.com/office/officeart/2005/8/layout/radial1"/>
    <dgm:cxn modelId="{6AD2D0C8-4AAA-4A7B-A627-9BC7A59AE93D}" type="presOf" srcId="{50F83BDC-DF23-47F2-A132-A8EDB3EC3E8A}" destId="{43964FD1-4420-4BA2-9479-A7953C68800A}" srcOrd="0" destOrd="0" presId="urn:microsoft.com/office/officeart/2005/8/layout/radial1"/>
    <dgm:cxn modelId="{41A6AE66-7538-4BBE-B8F8-FF82764B6BE1}" type="presOf" srcId="{BBC37D8A-66DA-4AF9-B2CB-C3C9AF25C3D4}" destId="{EFFEE11E-EBBC-4658-BF24-142E9358E4EE}" srcOrd="0" destOrd="0" presId="urn:microsoft.com/office/officeart/2005/8/layout/radial1"/>
    <dgm:cxn modelId="{C4B1875A-A058-4C3C-BA21-3F1389A618B1}" type="presOf" srcId="{E54F420C-F7F7-459C-815E-EF91BA79D3BD}" destId="{0D92595D-ABE2-4CB0-A539-E356317681DC}" srcOrd="0" destOrd="0" presId="urn:microsoft.com/office/officeart/2005/8/layout/radial1"/>
    <dgm:cxn modelId="{920CD626-12EC-41B1-829C-8F4FF3D32083}" type="presOf" srcId="{729B8A27-6184-471B-9400-22DFFB7DBB42}" destId="{78D623EA-94C1-4AD9-80C2-E7366F36CDEC}" srcOrd="1" destOrd="0" presId="urn:microsoft.com/office/officeart/2005/8/layout/radial1"/>
    <dgm:cxn modelId="{0D59EFF5-6F2D-4338-910F-B91EF5B81326}" srcId="{0BA947F6-5EE9-4DCF-8A26-FFE5D51E1A78}" destId="{A69C22B1-7F42-416A-96FE-9627E83F09E0}" srcOrd="0" destOrd="0" parTransId="{336A7A5C-BB39-4DEB-89A8-B1F59B75CB8B}" sibTransId="{BBDECBD3-B15B-4157-AA21-E1619917F737}"/>
    <dgm:cxn modelId="{85B94F7E-3D0F-439B-8B41-0BBB59AD676E}" type="presOf" srcId="{0BA947F6-5EE9-4DCF-8A26-FFE5D51E1A78}" destId="{D157D1AC-0611-4400-B747-D70393CF48D5}" srcOrd="0" destOrd="0" presId="urn:microsoft.com/office/officeart/2005/8/layout/radial1"/>
    <dgm:cxn modelId="{CF69D708-D5B5-461C-9DE6-D15F835056B3}" type="presOf" srcId="{9B546980-FB30-42A7-ADE1-ED59468500E3}" destId="{26F46A91-5D1F-4D41-8E8E-AE2888B5140C}" srcOrd="0" destOrd="0" presId="urn:microsoft.com/office/officeart/2005/8/layout/radial1"/>
    <dgm:cxn modelId="{3F6A15B0-2B94-4574-B300-C315978ED10E}" type="presOf" srcId="{FD9A8111-C1F8-44CD-AFB9-0930D8F9D436}" destId="{F757EA0C-9FAB-4571-8EAF-F815968100F8}" srcOrd="0" destOrd="0" presId="urn:microsoft.com/office/officeart/2005/8/layout/radial1"/>
    <dgm:cxn modelId="{251B7D73-39C0-49D2-A232-25CAE2AFC97E}" srcId="{A69C22B1-7F42-416A-96FE-9627E83F09E0}" destId="{3AF523A7-F157-479D-AAF7-A5BD02AE9188}" srcOrd="0" destOrd="0" parTransId="{E54F420C-F7F7-459C-815E-EF91BA79D3BD}" sibTransId="{1A8D3037-082C-4B19-928D-6D5E009AB5F7}"/>
    <dgm:cxn modelId="{5AF7EAF6-BD64-45BA-AD8E-B6EF8AC0EF9F}" type="presOf" srcId="{E54F420C-F7F7-459C-815E-EF91BA79D3BD}" destId="{1CEF368E-8657-4B47-A9E6-1BA612F932BA}" srcOrd="1" destOrd="0" presId="urn:microsoft.com/office/officeart/2005/8/layout/radial1"/>
    <dgm:cxn modelId="{A2F51F8A-DEA4-4771-9063-0CD8A8B3842F}" type="presOf" srcId="{3AF523A7-F157-479D-AAF7-A5BD02AE9188}" destId="{05565415-BC19-401D-88BF-737C3F9B0ABD}" srcOrd="0" destOrd="0" presId="urn:microsoft.com/office/officeart/2005/8/layout/radial1"/>
    <dgm:cxn modelId="{A2994AAF-9055-49A1-8E7B-CA20CEE12D2F}" srcId="{A69C22B1-7F42-416A-96FE-9627E83F09E0}" destId="{C7E0E36A-1C07-42F7-AD5E-8D323C531640}" srcOrd="3" destOrd="0" parTransId="{9B546980-FB30-42A7-ADE1-ED59468500E3}" sibTransId="{71697EFD-244E-42CC-B793-5721E77440D5}"/>
    <dgm:cxn modelId="{5ED4CC32-C42B-476A-998D-7155A2307FCB}" type="presOf" srcId="{4B4C9478-6794-40A3-A399-1C5DE4DFB1DD}" destId="{F929AE84-0D7D-4D69-8AD5-7D5290EBAAAC}" srcOrd="0" destOrd="0" presId="urn:microsoft.com/office/officeart/2005/8/layout/radial1"/>
    <dgm:cxn modelId="{295A7FDB-E195-49B0-8AA6-465E34395CA4}" type="presOf" srcId="{3976D662-4412-4810-9E22-0090DE016FEC}" destId="{DFBB1C9C-7F9B-4330-AD5E-D4ACFD60D4F1}" srcOrd="0" destOrd="0" presId="urn:microsoft.com/office/officeart/2005/8/layout/radial1"/>
    <dgm:cxn modelId="{324EF74C-6729-439E-8E06-9EA6A10CE0BF}" type="presOf" srcId="{FD9A8111-C1F8-44CD-AFB9-0930D8F9D436}" destId="{CAAB0648-245C-4BB6-8F57-D83110CBFC48}" srcOrd="1" destOrd="0" presId="urn:microsoft.com/office/officeart/2005/8/layout/radial1"/>
    <dgm:cxn modelId="{74B41CC4-F871-4F60-8C51-DCD1EB484202}" srcId="{A69C22B1-7F42-416A-96FE-9627E83F09E0}" destId="{BBC37D8A-66DA-4AF9-B2CB-C3C9AF25C3D4}" srcOrd="4" destOrd="0" parTransId="{4B4C9478-6794-40A3-A399-1C5DE4DFB1DD}" sibTransId="{EF627BA2-2758-4144-A75B-E952E1E05A8C}"/>
    <dgm:cxn modelId="{C8874428-D39C-45B8-9A1A-4125BEA0FF08}" type="presParOf" srcId="{D157D1AC-0611-4400-B747-D70393CF48D5}" destId="{F61F59B4-E4F1-49F2-BFD8-519636CEC4E2}" srcOrd="0" destOrd="0" presId="urn:microsoft.com/office/officeart/2005/8/layout/radial1"/>
    <dgm:cxn modelId="{0A04B1F3-C5C9-47B3-9A48-B5E1A1146A54}" type="presParOf" srcId="{D157D1AC-0611-4400-B747-D70393CF48D5}" destId="{0D92595D-ABE2-4CB0-A539-E356317681DC}" srcOrd="1" destOrd="0" presId="urn:microsoft.com/office/officeart/2005/8/layout/radial1"/>
    <dgm:cxn modelId="{9F7BE6B3-2BD0-4108-9F8F-9C4A9AE48851}" type="presParOf" srcId="{0D92595D-ABE2-4CB0-A539-E356317681DC}" destId="{1CEF368E-8657-4B47-A9E6-1BA612F932BA}" srcOrd="0" destOrd="0" presId="urn:microsoft.com/office/officeart/2005/8/layout/radial1"/>
    <dgm:cxn modelId="{12273E9A-0622-4481-B403-7A10208FFACC}" type="presParOf" srcId="{D157D1AC-0611-4400-B747-D70393CF48D5}" destId="{05565415-BC19-401D-88BF-737C3F9B0ABD}" srcOrd="2" destOrd="0" presId="urn:microsoft.com/office/officeart/2005/8/layout/radial1"/>
    <dgm:cxn modelId="{3FD9446C-A087-47B3-87D9-9EE89DDDB3B5}" type="presParOf" srcId="{D157D1AC-0611-4400-B747-D70393CF48D5}" destId="{8ED5B864-7B41-4007-8F4F-7DCEEB2FC0F0}" srcOrd="3" destOrd="0" presId="urn:microsoft.com/office/officeart/2005/8/layout/radial1"/>
    <dgm:cxn modelId="{D88D3F6E-561C-46C6-84BA-8C838FA375CE}" type="presParOf" srcId="{8ED5B864-7B41-4007-8F4F-7DCEEB2FC0F0}" destId="{78D623EA-94C1-4AD9-80C2-E7366F36CDEC}" srcOrd="0" destOrd="0" presId="urn:microsoft.com/office/officeart/2005/8/layout/radial1"/>
    <dgm:cxn modelId="{5CC5F6C2-7638-4FDA-AEBC-D8D4447358E5}" type="presParOf" srcId="{D157D1AC-0611-4400-B747-D70393CF48D5}" destId="{43964FD1-4420-4BA2-9479-A7953C68800A}" srcOrd="4" destOrd="0" presId="urn:microsoft.com/office/officeart/2005/8/layout/radial1"/>
    <dgm:cxn modelId="{2B65F9D0-F839-4555-AE8D-A13881E26AC1}" type="presParOf" srcId="{D157D1AC-0611-4400-B747-D70393CF48D5}" destId="{F757EA0C-9FAB-4571-8EAF-F815968100F8}" srcOrd="5" destOrd="0" presId="urn:microsoft.com/office/officeart/2005/8/layout/radial1"/>
    <dgm:cxn modelId="{A2D8E5F5-E898-4EED-B05A-257F3D8DD0CF}" type="presParOf" srcId="{F757EA0C-9FAB-4571-8EAF-F815968100F8}" destId="{CAAB0648-245C-4BB6-8F57-D83110CBFC48}" srcOrd="0" destOrd="0" presId="urn:microsoft.com/office/officeart/2005/8/layout/radial1"/>
    <dgm:cxn modelId="{153DE0D6-DB05-4517-8B23-B08A985017F2}" type="presParOf" srcId="{D157D1AC-0611-4400-B747-D70393CF48D5}" destId="{DFBB1C9C-7F9B-4330-AD5E-D4ACFD60D4F1}" srcOrd="6" destOrd="0" presId="urn:microsoft.com/office/officeart/2005/8/layout/radial1"/>
    <dgm:cxn modelId="{781F8DC0-C20F-4701-9989-BA367BD91A2B}" type="presParOf" srcId="{D157D1AC-0611-4400-B747-D70393CF48D5}" destId="{26F46A91-5D1F-4D41-8E8E-AE2888B5140C}" srcOrd="7" destOrd="0" presId="urn:microsoft.com/office/officeart/2005/8/layout/radial1"/>
    <dgm:cxn modelId="{55EE7E69-4357-4E0A-830C-1563411572C0}" type="presParOf" srcId="{26F46A91-5D1F-4D41-8E8E-AE2888B5140C}" destId="{30ED7427-69CE-494A-BD06-D3F3B1447628}" srcOrd="0" destOrd="0" presId="urn:microsoft.com/office/officeart/2005/8/layout/radial1"/>
    <dgm:cxn modelId="{7C15201C-2613-4A64-87D4-4C95F79EF17C}" type="presParOf" srcId="{D157D1AC-0611-4400-B747-D70393CF48D5}" destId="{9BBFBBB8-07CB-40A1-A85B-8D8D16093C7D}" srcOrd="8" destOrd="0" presId="urn:microsoft.com/office/officeart/2005/8/layout/radial1"/>
    <dgm:cxn modelId="{E254236E-3EA5-4231-AEA4-035413AFC7A2}" type="presParOf" srcId="{D157D1AC-0611-4400-B747-D70393CF48D5}" destId="{F929AE84-0D7D-4D69-8AD5-7D5290EBAAAC}" srcOrd="9" destOrd="0" presId="urn:microsoft.com/office/officeart/2005/8/layout/radial1"/>
    <dgm:cxn modelId="{4EA9D452-9BDD-4157-97D8-C52FF78F3782}" type="presParOf" srcId="{F929AE84-0D7D-4D69-8AD5-7D5290EBAAAC}" destId="{6D6E74A5-BD25-4E45-A7BA-4EB70471E21D}" srcOrd="0" destOrd="0" presId="urn:microsoft.com/office/officeart/2005/8/layout/radial1"/>
    <dgm:cxn modelId="{E3E58452-2BC5-45AE-BFA1-6B70A2942CA0}" type="presParOf" srcId="{D157D1AC-0611-4400-B747-D70393CF48D5}" destId="{EFFEE11E-EBBC-4658-BF24-142E9358E4EE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A947F6-5EE9-4DCF-8A26-FFE5D51E1A78}" type="doc">
      <dgm:prSet loTypeId="urn:microsoft.com/office/officeart/2005/8/layout/radial1" loCatId="cycle" qsTypeId="urn:microsoft.com/office/officeart/2005/8/quickstyle/simple4" qsCatId="simple" csTypeId="urn:microsoft.com/office/officeart/2005/8/colors/accent1_2#9" csCatId="accent1" phldr="1"/>
      <dgm:spPr/>
      <dgm:t>
        <a:bodyPr/>
        <a:lstStyle/>
        <a:p>
          <a:endParaRPr lang="en-US"/>
        </a:p>
      </dgm:t>
    </dgm:pt>
    <dgm:pt modelId="{A69C22B1-7F42-416A-96FE-9627E83F09E0}">
      <dgm:prSet phldrT="[Text]"/>
      <dgm:spPr/>
      <dgm:t>
        <a:bodyPr/>
        <a:lstStyle/>
        <a:p>
          <a:r>
            <a:rPr lang="en-US" dirty="0" smtClean="0"/>
            <a:t>Guidelines</a:t>
          </a:r>
          <a:endParaRPr lang="en-US" dirty="0"/>
        </a:p>
      </dgm:t>
    </dgm:pt>
    <dgm:pt modelId="{336A7A5C-BB39-4DEB-89A8-B1F59B75CB8B}" type="parTrans" cxnId="{0D59EFF5-6F2D-4338-910F-B91EF5B81326}">
      <dgm:prSet/>
      <dgm:spPr/>
      <dgm:t>
        <a:bodyPr/>
        <a:lstStyle/>
        <a:p>
          <a:endParaRPr lang="en-US"/>
        </a:p>
      </dgm:t>
    </dgm:pt>
    <dgm:pt modelId="{BBDECBD3-B15B-4157-AA21-E1619917F737}" type="sibTrans" cxnId="{0D59EFF5-6F2D-4338-910F-B91EF5B81326}">
      <dgm:prSet/>
      <dgm:spPr/>
      <dgm:t>
        <a:bodyPr/>
        <a:lstStyle/>
        <a:p>
          <a:endParaRPr lang="en-US"/>
        </a:p>
      </dgm:t>
    </dgm:pt>
    <dgm:pt modelId="{3AF523A7-F157-479D-AAF7-A5BD02AE9188}">
      <dgm:prSet phldrT="[Text]"/>
      <dgm:spPr/>
      <dgm:t>
        <a:bodyPr/>
        <a:lstStyle/>
        <a:p>
          <a:r>
            <a:rPr lang="en-US" b="1" dirty="0" smtClean="0"/>
            <a:t>Shelving 6 inches from floor and walls</a:t>
          </a:r>
          <a:endParaRPr lang="en-US" b="1" dirty="0"/>
        </a:p>
      </dgm:t>
    </dgm:pt>
    <dgm:pt modelId="{E54F420C-F7F7-459C-815E-EF91BA79D3BD}" type="parTrans" cxnId="{251B7D73-39C0-49D2-A232-25CAE2AFC97E}">
      <dgm:prSet/>
      <dgm:spPr/>
      <dgm:t>
        <a:bodyPr/>
        <a:lstStyle/>
        <a:p>
          <a:endParaRPr lang="en-US"/>
        </a:p>
      </dgm:t>
    </dgm:pt>
    <dgm:pt modelId="{1A8D3037-082C-4B19-928D-6D5E009AB5F7}" type="sibTrans" cxnId="{251B7D73-39C0-49D2-A232-25CAE2AFC97E}">
      <dgm:prSet/>
      <dgm:spPr/>
      <dgm:t>
        <a:bodyPr/>
        <a:lstStyle/>
        <a:p>
          <a:endParaRPr lang="en-US"/>
        </a:p>
      </dgm:t>
    </dgm:pt>
    <dgm:pt modelId="{CE223879-497D-4236-B912-3B417A3ACA7B}">
      <dgm:prSet/>
      <dgm:spPr/>
      <dgm:t>
        <a:bodyPr/>
        <a:lstStyle/>
        <a:p>
          <a:r>
            <a:rPr lang="en-US" b="1" dirty="0" smtClean="0"/>
            <a:t>Keep 60 – 70 F and low humidity</a:t>
          </a:r>
        </a:p>
      </dgm:t>
    </dgm:pt>
    <dgm:pt modelId="{12DB64C2-AE0A-418A-B0EE-1E9AF8AE3E76}" type="parTrans" cxnId="{F4053997-2E99-4C77-B84F-E59FE76F5C1C}">
      <dgm:prSet/>
      <dgm:spPr/>
      <dgm:t>
        <a:bodyPr/>
        <a:lstStyle/>
        <a:p>
          <a:endParaRPr lang="en-US"/>
        </a:p>
      </dgm:t>
    </dgm:pt>
    <dgm:pt modelId="{31A0145D-613F-4BDD-805C-CD7DC7F2B0EA}" type="sibTrans" cxnId="{F4053997-2E99-4C77-B84F-E59FE76F5C1C}">
      <dgm:prSet/>
      <dgm:spPr/>
      <dgm:t>
        <a:bodyPr/>
        <a:lstStyle/>
        <a:p>
          <a:endParaRPr lang="en-US"/>
        </a:p>
      </dgm:t>
    </dgm:pt>
    <dgm:pt modelId="{11F95066-FF28-4F47-AAB3-B3C7543536CF}">
      <dgm:prSet/>
      <dgm:spPr/>
      <dgm:t>
        <a:bodyPr/>
        <a:lstStyle/>
        <a:p>
          <a:r>
            <a:rPr lang="en-US" b="1" dirty="0" smtClean="0"/>
            <a:t>Should have lockable doors</a:t>
          </a:r>
          <a:endParaRPr lang="en-US" b="1" dirty="0"/>
        </a:p>
      </dgm:t>
    </dgm:pt>
    <dgm:pt modelId="{A85346FF-EA7B-482C-983F-E672A8608035}" type="parTrans" cxnId="{A3A5866F-1772-4C56-A02B-A60CFC13D6F0}">
      <dgm:prSet/>
      <dgm:spPr/>
      <dgm:t>
        <a:bodyPr/>
        <a:lstStyle/>
        <a:p>
          <a:endParaRPr lang="en-US"/>
        </a:p>
      </dgm:t>
    </dgm:pt>
    <dgm:pt modelId="{DD0F9650-6F53-4940-82D6-36E0ADF7BB64}" type="sibTrans" cxnId="{A3A5866F-1772-4C56-A02B-A60CFC13D6F0}">
      <dgm:prSet/>
      <dgm:spPr/>
      <dgm:t>
        <a:bodyPr/>
        <a:lstStyle/>
        <a:p>
          <a:endParaRPr lang="en-US"/>
        </a:p>
      </dgm:t>
    </dgm:pt>
    <dgm:pt modelId="{D157D1AC-0611-4400-B747-D70393CF48D5}" type="pres">
      <dgm:prSet presAssocID="{0BA947F6-5EE9-4DCF-8A26-FFE5D51E1A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1F59B4-E4F1-49F2-BFD8-519636CEC4E2}" type="pres">
      <dgm:prSet presAssocID="{A69C22B1-7F42-416A-96FE-9627E83F09E0}" presName="centerShape" presStyleLbl="node0" presStyleIdx="0" presStyleCnt="1"/>
      <dgm:spPr/>
      <dgm:t>
        <a:bodyPr/>
        <a:lstStyle/>
        <a:p>
          <a:endParaRPr lang="en-US"/>
        </a:p>
      </dgm:t>
    </dgm:pt>
    <dgm:pt modelId="{0D92595D-ABE2-4CB0-A539-E356317681DC}" type="pres">
      <dgm:prSet presAssocID="{E54F420C-F7F7-459C-815E-EF91BA79D3BD}" presName="Name9" presStyleLbl="parChTrans1D2" presStyleIdx="0" presStyleCnt="3"/>
      <dgm:spPr/>
      <dgm:t>
        <a:bodyPr/>
        <a:lstStyle/>
        <a:p>
          <a:endParaRPr lang="en-US"/>
        </a:p>
      </dgm:t>
    </dgm:pt>
    <dgm:pt modelId="{1CEF368E-8657-4B47-A9E6-1BA612F932BA}" type="pres">
      <dgm:prSet presAssocID="{E54F420C-F7F7-459C-815E-EF91BA79D3B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5565415-BC19-401D-88BF-737C3F9B0ABD}" type="pres">
      <dgm:prSet presAssocID="{3AF523A7-F157-479D-AAF7-A5BD02AE9188}" presName="node" presStyleLbl="node1" presStyleIdx="0" presStyleCnt="3" custScaleX="126729" custScaleY="124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B124A-6456-495F-A841-418D59E2C70E}" type="pres">
      <dgm:prSet presAssocID="{12DB64C2-AE0A-418A-B0EE-1E9AF8AE3E76}" presName="Name9" presStyleLbl="parChTrans1D2" presStyleIdx="1" presStyleCnt="3"/>
      <dgm:spPr/>
      <dgm:t>
        <a:bodyPr/>
        <a:lstStyle/>
        <a:p>
          <a:endParaRPr lang="en-US"/>
        </a:p>
      </dgm:t>
    </dgm:pt>
    <dgm:pt modelId="{CB2520C3-C6BF-4A96-AD62-CE62D88D6446}" type="pres">
      <dgm:prSet presAssocID="{12DB64C2-AE0A-418A-B0EE-1E9AF8AE3E7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C76E96E2-F0D2-425C-B5A5-102C1BA35312}" type="pres">
      <dgm:prSet presAssocID="{CE223879-497D-4236-B912-3B417A3ACA7B}" presName="node" presStyleLbl="node1" presStyleIdx="1" presStyleCnt="3" custScaleX="129923" custScaleY="125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F5302-CEB3-4B17-89A8-928F25399E39}" type="pres">
      <dgm:prSet presAssocID="{A85346FF-EA7B-482C-983F-E672A8608035}" presName="Name9" presStyleLbl="parChTrans1D2" presStyleIdx="2" presStyleCnt="3"/>
      <dgm:spPr/>
      <dgm:t>
        <a:bodyPr/>
        <a:lstStyle/>
        <a:p>
          <a:endParaRPr lang="en-US"/>
        </a:p>
      </dgm:t>
    </dgm:pt>
    <dgm:pt modelId="{6B706025-2AD6-40C4-A6AC-0112FB24B9EC}" type="pres">
      <dgm:prSet presAssocID="{A85346FF-EA7B-482C-983F-E672A8608035}" presName="connTx" presStyleLbl="parChTrans1D2" presStyleIdx="2" presStyleCnt="3"/>
      <dgm:spPr/>
      <dgm:t>
        <a:bodyPr/>
        <a:lstStyle/>
        <a:p>
          <a:endParaRPr lang="en-US"/>
        </a:p>
      </dgm:t>
    </dgm:pt>
    <dgm:pt modelId="{CBFB6E94-4C57-43CE-872E-7DEB7D754C43}" type="pres">
      <dgm:prSet presAssocID="{11F95066-FF28-4F47-AAB3-B3C7543536CF}" presName="node" presStyleLbl="node1" presStyleIdx="2" presStyleCnt="3" custScaleX="119582" custScaleY="114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F74FE2-261F-4331-84F5-69D98AF66DC3}" type="presOf" srcId="{0BA947F6-5EE9-4DCF-8A26-FFE5D51E1A78}" destId="{D157D1AC-0611-4400-B747-D70393CF48D5}" srcOrd="0" destOrd="0" presId="urn:microsoft.com/office/officeart/2005/8/layout/radial1"/>
    <dgm:cxn modelId="{4BC310C6-D127-4ABF-8598-C5773C1477BB}" type="presOf" srcId="{3AF523A7-F157-479D-AAF7-A5BD02AE9188}" destId="{05565415-BC19-401D-88BF-737C3F9B0ABD}" srcOrd="0" destOrd="0" presId="urn:microsoft.com/office/officeart/2005/8/layout/radial1"/>
    <dgm:cxn modelId="{4B593045-96B3-4002-88A0-0A6E852F6820}" type="presOf" srcId="{A69C22B1-7F42-416A-96FE-9627E83F09E0}" destId="{F61F59B4-E4F1-49F2-BFD8-519636CEC4E2}" srcOrd="0" destOrd="0" presId="urn:microsoft.com/office/officeart/2005/8/layout/radial1"/>
    <dgm:cxn modelId="{A3A5866F-1772-4C56-A02B-A60CFC13D6F0}" srcId="{A69C22B1-7F42-416A-96FE-9627E83F09E0}" destId="{11F95066-FF28-4F47-AAB3-B3C7543536CF}" srcOrd="2" destOrd="0" parTransId="{A85346FF-EA7B-482C-983F-E672A8608035}" sibTransId="{DD0F9650-6F53-4940-82D6-36E0ADF7BB64}"/>
    <dgm:cxn modelId="{D545CAE4-FB0D-4093-B1C6-87042F5F78DB}" type="presOf" srcId="{CE223879-497D-4236-B912-3B417A3ACA7B}" destId="{C76E96E2-F0D2-425C-B5A5-102C1BA35312}" srcOrd="0" destOrd="0" presId="urn:microsoft.com/office/officeart/2005/8/layout/radial1"/>
    <dgm:cxn modelId="{219142BD-2D91-45F4-B989-21F477B6915F}" type="presOf" srcId="{12DB64C2-AE0A-418A-B0EE-1E9AF8AE3E76}" destId="{CB2520C3-C6BF-4A96-AD62-CE62D88D6446}" srcOrd="1" destOrd="0" presId="urn:microsoft.com/office/officeart/2005/8/layout/radial1"/>
    <dgm:cxn modelId="{251B7D73-39C0-49D2-A232-25CAE2AFC97E}" srcId="{A69C22B1-7F42-416A-96FE-9627E83F09E0}" destId="{3AF523A7-F157-479D-AAF7-A5BD02AE9188}" srcOrd="0" destOrd="0" parTransId="{E54F420C-F7F7-459C-815E-EF91BA79D3BD}" sibTransId="{1A8D3037-082C-4B19-928D-6D5E009AB5F7}"/>
    <dgm:cxn modelId="{F4053997-2E99-4C77-B84F-E59FE76F5C1C}" srcId="{A69C22B1-7F42-416A-96FE-9627E83F09E0}" destId="{CE223879-497D-4236-B912-3B417A3ACA7B}" srcOrd="1" destOrd="0" parTransId="{12DB64C2-AE0A-418A-B0EE-1E9AF8AE3E76}" sibTransId="{31A0145D-613F-4BDD-805C-CD7DC7F2B0EA}"/>
    <dgm:cxn modelId="{D6C68E8F-76FD-401D-9261-38F8B85CAA97}" type="presOf" srcId="{E54F420C-F7F7-459C-815E-EF91BA79D3BD}" destId="{0D92595D-ABE2-4CB0-A539-E356317681DC}" srcOrd="0" destOrd="0" presId="urn:microsoft.com/office/officeart/2005/8/layout/radial1"/>
    <dgm:cxn modelId="{CA73E384-8104-4D80-A000-9CBFE282CC9D}" type="presOf" srcId="{A85346FF-EA7B-482C-983F-E672A8608035}" destId="{74CF5302-CEB3-4B17-89A8-928F25399E39}" srcOrd="0" destOrd="0" presId="urn:microsoft.com/office/officeart/2005/8/layout/radial1"/>
    <dgm:cxn modelId="{60175E69-7098-4B98-A8CE-2CF2CFB60CAE}" type="presOf" srcId="{12DB64C2-AE0A-418A-B0EE-1E9AF8AE3E76}" destId="{086B124A-6456-495F-A841-418D59E2C70E}" srcOrd="0" destOrd="0" presId="urn:microsoft.com/office/officeart/2005/8/layout/radial1"/>
    <dgm:cxn modelId="{4761CA59-BDE5-4399-B055-813ACF6F6B50}" type="presOf" srcId="{11F95066-FF28-4F47-AAB3-B3C7543536CF}" destId="{CBFB6E94-4C57-43CE-872E-7DEB7D754C43}" srcOrd="0" destOrd="0" presId="urn:microsoft.com/office/officeart/2005/8/layout/radial1"/>
    <dgm:cxn modelId="{5D465265-CC59-4183-9483-89CDFF08A145}" type="presOf" srcId="{A85346FF-EA7B-482C-983F-E672A8608035}" destId="{6B706025-2AD6-40C4-A6AC-0112FB24B9EC}" srcOrd="1" destOrd="0" presId="urn:microsoft.com/office/officeart/2005/8/layout/radial1"/>
    <dgm:cxn modelId="{E2ECB6AA-81AC-442C-98B2-40A464AA9B6A}" type="presOf" srcId="{E54F420C-F7F7-459C-815E-EF91BA79D3BD}" destId="{1CEF368E-8657-4B47-A9E6-1BA612F932BA}" srcOrd="1" destOrd="0" presId="urn:microsoft.com/office/officeart/2005/8/layout/radial1"/>
    <dgm:cxn modelId="{0D59EFF5-6F2D-4338-910F-B91EF5B81326}" srcId="{0BA947F6-5EE9-4DCF-8A26-FFE5D51E1A78}" destId="{A69C22B1-7F42-416A-96FE-9627E83F09E0}" srcOrd="0" destOrd="0" parTransId="{336A7A5C-BB39-4DEB-89A8-B1F59B75CB8B}" sibTransId="{BBDECBD3-B15B-4157-AA21-E1619917F737}"/>
    <dgm:cxn modelId="{00CA09C8-61DA-4647-808B-E6632B7BF904}" type="presParOf" srcId="{D157D1AC-0611-4400-B747-D70393CF48D5}" destId="{F61F59B4-E4F1-49F2-BFD8-519636CEC4E2}" srcOrd="0" destOrd="0" presId="urn:microsoft.com/office/officeart/2005/8/layout/radial1"/>
    <dgm:cxn modelId="{4CB4DDAF-9FF4-44DE-BC54-ACA86656EAA1}" type="presParOf" srcId="{D157D1AC-0611-4400-B747-D70393CF48D5}" destId="{0D92595D-ABE2-4CB0-A539-E356317681DC}" srcOrd="1" destOrd="0" presId="urn:microsoft.com/office/officeart/2005/8/layout/radial1"/>
    <dgm:cxn modelId="{754EAD48-63A8-4D7C-93EA-90C3088A2CC1}" type="presParOf" srcId="{0D92595D-ABE2-4CB0-A539-E356317681DC}" destId="{1CEF368E-8657-4B47-A9E6-1BA612F932BA}" srcOrd="0" destOrd="0" presId="urn:microsoft.com/office/officeart/2005/8/layout/radial1"/>
    <dgm:cxn modelId="{9FA1C3E9-753B-4224-A56A-B90E74AA6192}" type="presParOf" srcId="{D157D1AC-0611-4400-B747-D70393CF48D5}" destId="{05565415-BC19-401D-88BF-737C3F9B0ABD}" srcOrd="2" destOrd="0" presId="urn:microsoft.com/office/officeart/2005/8/layout/radial1"/>
    <dgm:cxn modelId="{F464515D-88B2-449A-B35E-1BC2F2E19532}" type="presParOf" srcId="{D157D1AC-0611-4400-B747-D70393CF48D5}" destId="{086B124A-6456-495F-A841-418D59E2C70E}" srcOrd="3" destOrd="0" presId="urn:microsoft.com/office/officeart/2005/8/layout/radial1"/>
    <dgm:cxn modelId="{B9904390-AF13-4F66-BC6E-BE69B8E4BF92}" type="presParOf" srcId="{086B124A-6456-495F-A841-418D59E2C70E}" destId="{CB2520C3-C6BF-4A96-AD62-CE62D88D6446}" srcOrd="0" destOrd="0" presId="urn:microsoft.com/office/officeart/2005/8/layout/radial1"/>
    <dgm:cxn modelId="{2C4BBADA-C680-4421-AC88-30378A2F9455}" type="presParOf" srcId="{D157D1AC-0611-4400-B747-D70393CF48D5}" destId="{C76E96E2-F0D2-425C-B5A5-102C1BA35312}" srcOrd="4" destOrd="0" presId="urn:microsoft.com/office/officeart/2005/8/layout/radial1"/>
    <dgm:cxn modelId="{EB5FCB39-E15C-4C5A-9DF7-1AACD3C3A352}" type="presParOf" srcId="{D157D1AC-0611-4400-B747-D70393CF48D5}" destId="{74CF5302-CEB3-4B17-89A8-928F25399E39}" srcOrd="5" destOrd="0" presId="urn:microsoft.com/office/officeart/2005/8/layout/radial1"/>
    <dgm:cxn modelId="{7F891FE4-597E-4B54-A11E-CE2DAC7CCEB5}" type="presParOf" srcId="{74CF5302-CEB3-4B17-89A8-928F25399E39}" destId="{6B706025-2AD6-40C4-A6AC-0112FB24B9EC}" srcOrd="0" destOrd="0" presId="urn:microsoft.com/office/officeart/2005/8/layout/radial1"/>
    <dgm:cxn modelId="{90EA2E8A-9C53-447C-921B-C51054BB015E}" type="presParOf" srcId="{D157D1AC-0611-4400-B747-D70393CF48D5}" destId="{CBFB6E94-4C57-43CE-872E-7DEB7D754C43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A947F6-5EE9-4DCF-8A26-FFE5D51E1A78}" type="doc">
      <dgm:prSet loTypeId="urn:microsoft.com/office/officeart/2005/8/layout/radial1" loCatId="cycl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69C22B1-7F42-416A-96FE-9627E83F09E0}">
      <dgm:prSet phldrT="[Text]"/>
      <dgm:spPr/>
      <dgm:t>
        <a:bodyPr/>
        <a:lstStyle/>
        <a:p>
          <a:r>
            <a:rPr lang="en-US" dirty="0" smtClean="0"/>
            <a:t>Guidelines</a:t>
          </a:r>
          <a:endParaRPr lang="en-US" dirty="0"/>
        </a:p>
      </dgm:t>
    </dgm:pt>
    <dgm:pt modelId="{336A7A5C-BB39-4DEB-89A8-B1F59B75CB8B}" type="parTrans" cxnId="{0D59EFF5-6F2D-4338-910F-B91EF5B81326}">
      <dgm:prSet/>
      <dgm:spPr/>
      <dgm:t>
        <a:bodyPr/>
        <a:lstStyle/>
        <a:p>
          <a:endParaRPr lang="en-US"/>
        </a:p>
      </dgm:t>
    </dgm:pt>
    <dgm:pt modelId="{BBDECBD3-B15B-4157-AA21-E1619917F737}" type="sibTrans" cxnId="{0D59EFF5-6F2D-4338-910F-B91EF5B81326}">
      <dgm:prSet/>
      <dgm:spPr/>
      <dgm:t>
        <a:bodyPr/>
        <a:lstStyle/>
        <a:p>
          <a:endParaRPr lang="en-US"/>
        </a:p>
      </dgm:t>
    </dgm:pt>
    <dgm:pt modelId="{3AF523A7-F157-479D-AAF7-A5BD02AE9188}">
      <dgm:prSet phldrT="[Text]"/>
      <dgm:spPr/>
      <dgm:t>
        <a:bodyPr/>
        <a:lstStyle/>
        <a:p>
          <a:r>
            <a:rPr lang="en-US" b="1" dirty="0" smtClean="0"/>
            <a:t>Store after foods are stored</a:t>
          </a:r>
          <a:endParaRPr lang="en-US" b="1" dirty="0"/>
        </a:p>
      </dgm:t>
    </dgm:pt>
    <dgm:pt modelId="{E54F420C-F7F7-459C-815E-EF91BA79D3BD}" type="parTrans" cxnId="{251B7D73-39C0-49D2-A232-25CAE2AFC97E}">
      <dgm:prSet/>
      <dgm:spPr/>
      <dgm:t>
        <a:bodyPr/>
        <a:lstStyle/>
        <a:p>
          <a:endParaRPr lang="en-US"/>
        </a:p>
      </dgm:t>
    </dgm:pt>
    <dgm:pt modelId="{1A8D3037-082C-4B19-928D-6D5E009AB5F7}" type="sibTrans" cxnId="{251B7D73-39C0-49D2-A232-25CAE2AFC97E}">
      <dgm:prSet/>
      <dgm:spPr/>
      <dgm:t>
        <a:bodyPr/>
        <a:lstStyle/>
        <a:p>
          <a:endParaRPr lang="en-US"/>
        </a:p>
      </dgm:t>
    </dgm:pt>
    <dgm:pt modelId="{84B47CD3-D2C1-45EF-9E88-471C17220C1F}">
      <dgm:prSet/>
      <dgm:spPr/>
      <dgm:t>
        <a:bodyPr/>
        <a:lstStyle/>
        <a:p>
          <a:r>
            <a:rPr lang="en-US" b="1" dirty="0" smtClean="0"/>
            <a:t>Keep separate from food to avoid cross-contamination</a:t>
          </a:r>
        </a:p>
      </dgm:t>
    </dgm:pt>
    <dgm:pt modelId="{858DCC54-2C85-4117-95C6-D54261B3CE47}" type="parTrans" cxnId="{FAE28428-8743-4010-8829-3BFBBF6F7FCC}">
      <dgm:prSet/>
      <dgm:spPr/>
      <dgm:t>
        <a:bodyPr/>
        <a:lstStyle/>
        <a:p>
          <a:endParaRPr lang="en-US"/>
        </a:p>
      </dgm:t>
    </dgm:pt>
    <dgm:pt modelId="{EC2C4BBF-32AA-419E-AF35-CC1653660AC5}" type="sibTrans" cxnId="{FAE28428-8743-4010-8829-3BFBBF6F7FCC}">
      <dgm:prSet/>
      <dgm:spPr/>
      <dgm:t>
        <a:bodyPr/>
        <a:lstStyle/>
        <a:p>
          <a:endParaRPr lang="en-US"/>
        </a:p>
      </dgm:t>
    </dgm:pt>
    <dgm:pt modelId="{0E0FDF6B-4AEE-4D4F-870B-A443929EEABE}">
      <dgm:prSet/>
      <dgm:spPr/>
      <dgm:t>
        <a:bodyPr/>
        <a:lstStyle/>
        <a:p>
          <a:r>
            <a:rPr lang="en-US" b="1" dirty="0" smtClean="0"/>
            <a:t>Store in original, well-labeled containers</a:t>
          </a:r>
          <a:endParaRPr lang="en-US" b="1" dirty="0"/>
        </a:p>
      </dgm:t>
    </dgm:pt>
    <dgm:pt modelId="{B7C068F4-AE0B-4963-A05D-C24AE5F3A81E}" type="parTrans" cxnId="{3EA53DE9-E36C-494A-9515-7FC2FBFD2BB1}">
      <dgm:prSet/>
      <dgm:spPr/>
      <dgm:t>
        <a:bodyPr/>
        <a:lstStyle/>
        <a:p>
          <a:endParaRPr lang="en-US"/>
        </a:p>
      </dgm:t>
    </dgm:pt>
    <dgm:pt modelId="{B96C1304-2647-4537-8E13-16B1C3F9EBBE}" type="sibTrans" cxnId="{3EA53DE9-E36C-494A-9515-7FC2FBFD2BB1}">
      <dgm:prSet/>
      <dgm:spPr/>
      <dgm:t>
        <a:bodyPr/>
        <a:lstStyle/>
        <a:p>
          <a:endParaRPr lang="en-US"/>
        </a:p>
      </dgm:t>
    </dgm:pt>
    <dgm:pt modelId="{D157D1AC-0611-4400-B747-D70393CF48D5}" type="pres">
      <dgm:prSet presAssocID="{0BA947F6-5EE9-4DCF-8A26-FFE5D51E1A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1F59B4-E4F1-49F2-BFD8-519636CEC4E2}" type="pres">
      <dgm:prSet presAssocID="{A69C22B1-7F42-416A-96FE-9627E83F09E0}" presName="centerShape" presStyleLbl="node0" presStyleIdx="0" presStyleCnt="1"/>
      <dgm:spPr/>
      <dgm:t>
        <a:bodyPr/>
        <a:lstStyle/>
        <a:p>
          <a:endParaRPr lang="en-US"/>
        </a:p>
      </dgm:t>
    </dgm:pt>
    <dgm:pt modelId="{0D92595D-ABE2-4CB0-A539-E356317681DC}" type="pres">
      <dgm:prSet presAssocID="{E54F420C-F7F7-459C-815E-EF91BA79D3BD}" presName="Name9" presStyleLbl="parChTrans1D2" presStyleIdx="0" presStyleCnt="3"/>
      <dgm:spPr/>
      <dgm:t>
        <a:bodyPr/>
        <a:lstStyle/>
        <a:p>
          <a:endParaRPr lang="en-US"/>
        </a:p>
      </dgm:t>
    </dgm:pt>
    <dgm:pt modelId="{1CEF368E-8657-4B47-A9E6-1BA612F932BA}" type="pres">
      <dgm:prSet presAssocID="{E54F420C-F7F7-459C-815E-EF91BA79D3BD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5565415-BC19-401D-88BF-737C3F9B0ABD}" type="pres">
      <dgm:prSet presAssocID="{3AF523A7-F157-479D-AAF7-A5BD02AE9188}" presName="node" presStyleLbl="node1" presStyleIdx="0" presStyleCnt="3" custScaleX="126729" custScaleY="124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36A99-DB67-431D-B92C-BA76D2128BDE}" type="pres">
      <dgm:prSet presAssocID="{858DCC54-2C85-4117-95C6-D54261B3CE47}" presName="Name9" presStyleLbl="parChTrans1D2" presStyleIdx="1" presStyleCnt="3"/>
      <dgm:spPr/>
      <dgm:t>
        <a:bodyPr/>
        <a:lstStyle/>
        <a:p>
          <a:endParaRPr lang="en-US"/>
        </a:p>
      </dgm:t>
    </dgm:pt>
    <dgm:pt modelId="{30A2EBE0-8E76-44CD-8331-CC10653BDF99}" type="pres">
      <dgm:prSet presAssocID="{858DCC54-2C85-4117-95C6-D54261B3CE4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A29D5606-8CED-46A9-ACBA-B8088BBB0526}" type="pres">
      <dgm:prSet presAssocID="{84B47CD3-D2C1-45EF-9E88-471C17220C1F}" presName="node" presStyleLbl="node1" presStyleIdx="1" presStyleCnt="3" custScaleX="126729" custScaleY="124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12C7D-B4EF-401C-BBB0-6A6F0601E713}" type="pres">
      <dgm:prSet presAssocID="{B7C068F4-AE0B-4963-A05D-C24AE5F3A81E}" presName="Name9" presStyleLbl="parChTrans1D2" presStyleIdx="2" presStyleCnt="3"/>
      <dgm:spPr/>
      <dgm:t>
        <a:bodyPr/>
        <a:lstStyle/>
        <a:p>
          <a:endParaRPr lang="en-US"/>
        </a:p>
      </dgm:t>
    </dgm:pt>
    <dgm:pt modelId="{5887E7B1-1DCD-4383-A849-CB490C3322B5}" type="pres">
      <dgm:prSet presAssocID="{B7C068F4-AE0B-4963-A05D-C24AE5F3A81E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804C05E-1587-4F6A-A312-B29AD1FB50D0}" type="pres">
      <dgm:prSet presAssocID="{0E0FDF6B-4AEE-4D4F-870B-A443929EEABE}" presName="node" presStyleLbl="node1" presStyleIdx="2" presStyleCnt="3" custScaleX="126729" custScaleY="124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724B7A-3C30-4B5B-9071-9DBF58DF4E7D}" type="presOf" srcId="{E54F420C-F7F7-459C-815E-EF91BA79D3BD}" destId="{1CEF368E-8657-4B47-A9E6-1BA612F932BA}" srcOrd="1" destOrd="0" presId="urn:microsoft.com/office/officeart/2005/8/layout/radial1"/>
    <dgm:cxn modelId="{7344A1FE-17FE-40CF-9348-F4C6B03E18E2}" type="presOf" srcId="{858DCC54-2C85-4117-95C6-D54261B3CE47}" destId="{30A2EBE0-8E76-44CD-8331-CC10653BDF99}" srcOrd="1" destOrd="0" presId="urn:microsoft.com/office/officeart/2005/8/layout/radial1"/>
    <dgm:cxn modelId="{3EA53DE9-E36C-494A-9515-7FC2FBFD2BB1}" srcId="{A69C22B1-7F42-416A-96FE-9627E83F09E0}" destId="{0E0FDF6B-4AEE-4D4F-870B-A443929EEABE}" srcOrd="2" destOrd="0" parTransId="{B7C068F4-AE0B-4963-A05D-C24AE5F3A81E}" sibTransId="{B96C1304-2647-4537-8E13-16B1C3F9EBBE}"/>
    <dgm:cxn modelId="{5965CD08-503F-43D2-B133-BED211AC1F9D}" type="presOf" srcId="{0BA947F6-5EE9-4DCF-8A26-FFE5D51E1A78}" destId="{D157D1AC-0611-4400-B747-D70393CF48D5}" srcOrd="0" destOrd="0" presId="urn:microsoft.com/office/officeart/2005/8/layout/radial1"/>
    <dgm:cxn modelId="{29475514-E06C-400A-96E5-A0D3943E5518}" type="presOf" srcId="{B7C068F4-AE0B-4963-A05D-C24AE5F3A81E}" destId="{5887E7B1-1DCD-4383-A849-CB490C3322B5}" srcOrd="1" destOrd="0" presId="urn:microsoft.com/office/officeart/2005/8/layout/radial1"/>
    <dgm:cxn modelId="{0D59EFF5-6F2D-4338-910F-B91EF5B81326}" srcId="{0BA947F6-5EE9-4DCF-8A26-FFE5D51E1A78}" destId="{A69C22B1-7F42-416A-96FE-9627E83F09E0}" srcOrd="0" destOrd="0" parTransId="{336A7A5C-BB39-4DEB-89A8-B1F59B75CB8B}" sibTransId="{BBDECBD3-B15B-4157-AA21-E1619917F737}"/>
    <dgm:cxn modelId="{61C874E4-F3BC-4746-BC21-22F38A94267A}" type="presOf" srcId="{858DCC54-2C85-4117-95C6-D54261B3CE47}" destId="{9B136A99-DB67-431D-B92C-BA76D2128BDE}" srcOrd="0" destOrd="0" presId="urn:microsoft.com/office/officeart/2005/8/layout/radial1"/>
    <dgm:cxn modelId="{B06FFAFB-94D6-4C58-ABC9-71CC0A69AB55}" type="presOf" srcId="{B7C068F4-AE0B-4963-A05D-C24AE5F3A81E}" destId="{5E612C7D-B4EF-401C-BBB0-6A6F0601E713}" srcOrd="0" destOrd="0" presId="urn:microsoft.com/office/officeart/2005/8/layout/radial1"/>
    <dgm:cxn modelId="{251B7D73-39C0-49D2-A232-25CAE2AFC97E}" srcId="{A69C22B1-7F42-416A-96FE-9627E83F09E0}" destId="{3AF523A7-F157-479D-AAF7-A5BD02AE9188}" srcOrd="0" destOrd="0" parTransId="{E54F420C-F7F7-459C-815E-EF91BA79D3BD}" sibTransId="{1A8D3037-082C-4B19-928D-6D5E009AB5F7}"/>
    <dgm:cxn modelId="{ED82C6C3-640C-4060-A53D-2BD82915FBFB}" type="presOf" srcId="{A69C22B1-7F42-416A-96FE-9627E83F09E0}" destId="{F61F59B4-E4F1-49F2-BFD8-519636CEC4E2}" srcOrd="0" destOrd="0" presId="urn:microsoft.com/office/officeart/2005/8/layout/radial1"/>
    <dgm:cxn modelId="{5EE1BC36-D528-46A3-BF91-9A2DB9B6EA32}" type="presOf" srcId="{84B47CD3-D2C1-45EF-9E88-471C17220C1F}" destId="{A29D5606-8CED-46A9-ACBA-B8088BBB0526}" srcOrd="0" destOrd="0" presId="urn:microsoft.com/office/officeart/2005/8/layout/radial1"/>
    <dgm:cxn modelId="{27DAFF43-5218-44F4-A65F-060775D23355}" type="presOf" srcId="{E54F420C-F7F7-459C-815E-EF91BA79D3BD}" destId="{0D92595D-ABE2-4CB0-A539-E356317681DC}" srcOrd="0" destOrd="0" presId="urn:microsoft.com/office/officeart/2005/8/layout/radial1"/>
    <dgm:cxn modelId="{C272749D-3D15-40F7-A185-97B788EE9E2D}" type="presOf" srcId="{3AF523A7-F157-479D-AAF7-A5BD02AE9188}" destId="{05565415-BC19-401D-88BF-737C3F9B0ABD}" srcOrd="0" destOrd="0" presId="urn:microsoft.com/office/officeart/2005/8/layout/radial1"/>
    <dgm:cxn modelId="{FAE28428-8743-4010-8829-3BFBBF6F7FCC}" srcId="{A69C22B1-7F42-416A-96FE-9627E83F09E0}" destId="{84B47CD3-D2C1-45EF-9E88-471C17220C1F}" srcOrd="1" destOrd="0" parTransId="{858DCC54-2C85-4117-95C6-D54261B3CE47}" sibTransId="{EC2C4BBF-32AA-419E-AF35-CC1653660AC5}"/>
    <dgm:cxn modelId="{03DFB5C3-0E8B-4474-8554-83CCC74ECF3E}" type="presOf" srcId="{0E0FDF6B-4AEE-4D4F-870B-A443929EEABE}" destId="{B804C05E-1587-4F6A-A312-B29AD1FB50D0}" srcOrd="0" destOrd="0" presId="urn:microsoft.com/office/officeart/2005/8/layout/radial1"/>
    <dgm:cxn modelId="{B3301417-6123-4702-B592-40CA2EC4E036}" type="presParOf" srcId="{D157D1AC-0611-4400-B747-D70393CF48D5}" destId="{F61F59B4-E4F1-49F2-BFD8-519636CEC4E2}" srcOrd="0" destOrd="0" presId="urn:microsoft.com/office/officeart/2005/8/layout/radial1"/>
    <dgm:cxn modelId="{F415DCA8-D3C8-4B7E-8B9B-88EA1C07109D}" type="presParOf" srcId="{D157D1AC-0611-4400-B747-D70393CF48D5}" destId="{0D92595D-ABE2-4CB0-A539-E356317681DC}" srcOrd="1" destOrd="0" presId="urn:microsoft.com/office/officeart/2005/8/layout/radial1"/>
    <dgm:cxn modelId="{A9AA6345-E1D4-41B4-993B-FE514928CDE6}" type="presParOf" srcId="{0D92595D-ABE2-4CB0-A539-E356317681DC}" destId="{1CEF368E-8657-4B47-A9E6-1BA612F932BA}" srcOrd="0" destOrd="0" presId="urn:microsoft.com/office/officeart/2005/8/layout/radial1"/>
    <dgm:cxn modelId="{4CD1928D-2422-43FE-9112-06DB52115AE4}" type="presParOf" srcId="{D157D1AC-0611-4400-B747-D70393CF48D5}" destId="{05565415-BC19-401D-88BF-737C3F9B0ABD}" srcOrd="2" destOrd="0" presId="urn:microsoft.com/office/officeart/2005/8/layout/radial1"/>
    <dgm:cxn modelId="{D5B19D29-624F-4035-82BD-010F7D1B4725}" type="presParOf" srcId="{D157D1AC-0611-4400-B747-D70393CF48D5}" destId="{9B136A99-DB67-431D-B92C-BA76D2128BDE}" srcOrd="3" destOrd="0" presId="urn:microsoft.com/office/officeart/2005/8/layout/radial1"/>
    <dgm:cxn modelId="{F14FABE5-17F3-444B-9AB4-9F9F0ED3C71F}" type="presParOf" srcId="{9B136A99-DB67-431D-B92C-BA76D2128BDE}" destId="{30A2EBE0-8E76-44CD-8331-CC10653BDF99}" srcOrd="0" destOrd="0" presId="urn:microsoft.com/office/officeart/2005/8/layout/radial1"/>
    <dgm:cxn modelId="{29B64FAA-84E3-4B2D-9786-32B6D90DD174}" type="presParOf" srcId="{D157D1AC-0611-4400-B747-D70393CF48D5}" destId="{A29D5606-8CED-46A9-ACBA-B8088BBB0526}" srcOrd="4" destOrd="0" presId="urn:microsoft.com/office/officeart/2005/8/layout/radial1"/>
    <dgm:cxn modelId="{2A085473-7247-4D9F-BF10-3E2F8D1FE6FA}" type="presParOf" srcId="{D157D1AC-0611-4400-B747-D70393CF48D5}" destId="{5E612C7D-B4EF-401C-BBB0-6A6F0601E713}" srcOrd="5" destOrd="0" presId="urn:microsoft.com/office/officeart/2005/8/layout/radial1"/>
    <dgm:cxn modelId="{F6687C23-EB81-4A41-96F9-49EBD670BE77}" type="presParOf" srcId="{5E612C7D-B4EF-401C-BBB0-6A6F0601E713}" destId="{5887E7B1-1DCD-4383-A849-CB490C3322B5}" srcOrd="0" destOrd="0" presId="urn:microsoft.com/office/officeart/2005/8/layout/radial1"/>
    <dgm:cxn modelId="{1C9FC6CC-1A53-4308-905D-C27CC98B3BC5}" type="presParOf" srcId="{D157D1AC-0611-4400-B747-D70393CF48D5}" destId="{B804C05E-1587-4F6A-A312-B29AD1FB50D0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E6E3C6-7D3B-4E4E-9A67-F04C24476DBC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986D3A-DE88-470C-9F63-A2BD96E16790}">
      <dgm:prSet phldrT="[Text]"/>
      <dgm:spPr/>
      <dgm:t>
        <a:bodyPr/>
        <a:lstStyle/>
        <a:p>
          <a:r>
            <a:rPr lang="en-US" dirty="0" smtClean="0"/>
            <a:t>Open Storeroom</a:t>
          </a:r>
          <a:endParaRPr lang="en-US" dirty="0"/>
        </a:p>
      </dgm:t>
    </dgm:pt>
    <dgm:pt modelId="{A5E68392-6A2D-4E8E-8309-A5C1D399C9B6}" type="parTrans" cxnId="{FACC0866-7A77-4193-B27E-4CD96CD84212}">
      <dgm:prSet/>
      <dgm:spPr/>
      <dgm:t>
        <a:bodyPr/>
        <a:lstStyle/>
        <a:p>
          <a:endParaRPr lang="en-US"/>
        </a:p>
      </dgm:t>
    </dgm:pt>
    <dgm:pt modelId="{26CE987B-D2DE-47BC-8965-5C1EA7FD9B48}" type="sibTrans" cxnId="{FACC0866-7A77-4193-B27E-4CD96CD84212}">
      <dgm:prSet/>
      <dgm:spPr/>
      <dgm:t>
        <a:bodyPr/>
        <a:lstStyle/>
        <a:p>
          <a:endParaRPr lang="en-US"/>
        </a:p>
      </dgm:t>
    </dgm:pt>
    <dgm:pt modelId="{D45197C0-F03A-44CE-9753-91FD165C1146}">
      <dgm:prSet/>
      <dgm:spPr/>
      <dgm:t>
        <a:bodyPr/>
        <a:lstStyle/>
        <a:p>
          <a:r>
            <a:rPr lang="en-US" dirty="0" smtClean="0"/>
            <a:t>Closed Storeroom</a:t>
          </a:r>
        </a:p>
      </dgm:t>
    </dgm:pt>
    <dgm:pt modelId="{F3473B5A-AEDC-43D0-B1CD-948F517C410C}" type="parTrans" cxnId="{474EF345-977F-4630-B40A-975832B1192E}">
      <dgm:prSet/>
      <dgm:spPr/>
      <dgm:t>
        <a:bodyPr/>
        <a:lstStyle/>
        <a:p>
          <a:endParaRPr lang="en-US"/>
        </a:p>
      </dgm:t>
    </dgm:pt>
    <dgm:pt modelId="{90C54F57-AA5D-4234-97C2-C9EB2A89FEAF}" type="sibTrans" cxnId="{474EF345-977F-4630-B40A-975832B1192E}">
      <dgm:prSet/>
      <dgm:spPr/>
      <dgm:t>
        <a:bodyPr/>
        <a:lstStyle/>
        <a:p>
          <a:endParaRPr lang="en-US"/>
        </a:p>
      </dgm:t>
    </dgm:pt>
    <dgm:pt modelId="{1A4BF6E3-64CA-4E2D-A201-D7DE2F0F8043}">
      <dgm:prSet/>
      <dgm:spPr/>
      <dgm:t>
        <a:bodyPr/>
        <a:lstStyle/>
        <a:p>
          <a:r>
            <a:rPr lang="en-US" dirty="0" smtClean="0"/>
            <a:t>Requisition</a:t>
          </a:r>
        </a:p>
      </dgm:t>
    </dgm:pt>
    <dgm:pt modelId="{EEFB4407-CBD5-486D-9FBA-3B9849791EF1}" type="parTrans" cxnId="{681C0C3F-6205-49DE-A121-355F10102569}">
      <dgm:prSet/>
      <dgm:spPr/>
      <dgm:t>
        <a:bodyPr/>
        <a:lstStyle/>
        <a:p>
          <a:endParaRPr lang="en-US"/>
        </a:p>
      </dgm:t>
    </dgm:pt>
    <dgm:pt modelId="{70D6C04E-7F7D-4B68-9DAC-56A60F958787}" type="sibTrans" cxnId="{681C0C3F-6205-49DE-A121-355F10102569}">
      <dgm:prSet/>
      <dgm:spPr/>
      <dgm:t>
        <a:bodyPr/>
        <a:lstStyle/>
        <a:p>
          <a:endParaRPr lang="en-US"/>
        </a:p>
      </dgm:t>
    </dgm:pt>
    <dgm:pt modelId="{C6A7EF38-F56D-4438-8416-A22116700090}">
      <dgm:prSet/>
      <dgm:spPr/>
      <dgm:t>
        <a:bodyPr/>
        <a:lstStyle/>
        <a:p>
          <a:r>
            <a:rPr lang="en-US" dirty="0" smtClean="0"/>
            <a:t>Issuing</a:t>
          </a:r>
          <a:endParaRPr lang="en-US" dirty="0"/>
        </a:p>
      </dgm:t>
    </dgm:pt>
    <dgm:pt modelId="{24E3452C-E00D-4261-B8BC-BB9CEC68D8C1}" type="parTrans" cxnId="{1C7EECBF-FF41-49C9-A3AA-54266A343D69}">
      <dgm:prSet/>
      <dgm:spPr/>
      <dgm:t>
        <a:bodyPr/>
        <a:lstStyle/>
        <a:p>
          <a:endParaRPr lang="en-US"/>
        </a:p>
      </dgm:t>
    </dgm:pt>
    <dgm:pt modelId="{583C5B01-CA88-4E2B-BFB0-ECA30DA16E1B}" type="sibTrans" cxnId="{1C7EECBF-FF41-49C9-A3AA-54266A343D69}">
      <dgm:prSet/>
      <dgm:spPr/>
      <dgm:t>
        <a:bodyPr/>
        <a:lstStyle/>
        <a:p>
          <a:endParaRPr lang="en-US"/>
        </a:p>
      </dgm:t>
    </dgm:pt>
    <dgm:pt modelId="{BC06DECF-15CF-4909-980E-D3555C4C3EDA}">
      <dgm:prSet phldrT="[Text]"/>
      <dgm:spPr/>
      <dgm:t>
        <a:bodyPr/>
        <a:lstStyle/>
        <a:p>
          <a:r>
            <a:rPr lang="en-US" dirty="0" smtClean="0"/>
            <a:t>employees gather products themselves</a:t>
          </a:r>
          <a:endParaRPr lang="en-US" dirty="0"/>
        </a:p>
      </dgm:t>
    </dgm:pt>
    <dgm:pt modelId="{033D9A3D-752F-4266-975C-B57AF618C72D}" type="parTrans" cxnId="{45456BAA-0CDF-4141-9098-1D8AF3405C2F}">
      <dgm:prSet/>
      <dgm:spPr/>
      <dgm:t>
        <a:bodyPr/>
        <a:lstStyle/>
        <a:p>
          <a:endParaRPr lang="en-US"/>
        </a:p>
      </dgm:t>
    </dgm:pt>
    <dgm:pt modelId="{9FCB325F-9AA2-4078-9F5B-42CFEE74C266}" type="sibTrans" cxnId="{45456BAA-0CDF-4141-9098-1D8AF3405C2F}">
      <dgm:prSet/>
      <dgm:spPr/>
      <dgm:t>
        <a:bodyPr/>
        <a:lstStyle/>
        <a:p>
          <a:endParaRPr lang="en-US"/>
        </a:p>
      </dgm:t>
    </dgm:pt>
    <dgm:pt modelId="{F2323ED0-5695-4BB4-B42A-3B7D9DDB0D52}">
      <dgm:prSet/>
      <dgm:spPr/>
      <dgm:t>
        <a:bodyPr/>
        <a:lstStyle/>
        <a:p>
          <a:r>
            <a:rPr lang="en-US" dirty="0" smtClean="0"/>
            <a:t>employees make written request for products; request filled by storeroom clerk or manager</a:t>
          </a:r>
        </a:p>
      </dgm:t>
    </dgm:pt>
    <dgm:pt modelId="{23FE7540-6649-4160-9091-28D01403C285}" type="parTrans" cxnId="{57A096EC-3714-4D3A-8347-16F4899F2BC3}">
      <dgm:prSet/>
      <dgm:spPr/>
      <dgm:t>
        <a:bodyPr/>
        <a:lstStyle/>
        <a:p>
          <a:endParaRPr lang="en-US"/>
        </a:p>
      </dgm:t>
    </dgm:pt>
    <dgm:pt modelId="{1505102A-ADF3-47B3-8ED9-818F00B67977}" type="sibTrans" cxnId="{57A096EC-3714-4D3A-8347-16F4899F2BC3}">
      <dgm:prSet/>
      <dgm:spPr/>
      <dgm:t>
        <a:bodyPr/>
        <a:lstStyle/>
        <a:p>
          <a:endParaRPr lang="en-US"/>
        </a:p>
      </dgm:t>
    </dgm:pt>
    <dgm:pt modelId="{E1E426BA-B472-4E1C-BCCD-F10DCB585CC7}">
      <dgm:prSet/>
      <dgm:spPr/>
      <dgm:t>
        <a:bodyPr/>
        <a:lstStyle/>
        <a:p>
          <a:r>
            <a:rPr lang="en-US" dirty="0" smtClean="0"/>
            <a:t>the written request (on paper or electronically) for products from storeroom</a:t>
          </a:r>
        </a:p>
      </dgm:t>
    </dgm:pt>
    <dgm:pt modelId="{51B1A51D-B0D2-42C9-838D-9A40828B1851}" type="parTrans" cxnId="{20F7CF10-C98A-487E-8ECD-8ED1ACE56B71}">
      <dgm:prSet/>
      <dgm:spPr/>
      <dgm:t>
        <a:bodyPr/>
        <a:lstStyle/>
        <a:p>
          <a:endParaRPr lang="en-US"/>
        </a:p>
      </dgm:t>
    </dgm:pt>
    <dgm:pt modelId="{F6127EEC-F04B-4998-8672-913322E0A1C6}" type="sibTrans" cxnId="{20F7CF10-C98A-487E-8ECD-8ED1ACE56B71}">
      <dgm:prSet/>
      <dgm:spPr/>
      <dgm:t>
        <a:bodyPr/>
        <a:lstStyle/>
        <a:p>
          <a:endParaRPr lang="en-US"/>
        </a:p>
      </dgm:t>
    </dgm:pt>
    <dgm:pt modelId="{2077A2E4-F485-475F-BF88-03155ED90FE4}">
      <dgm:prSet/>
      <dgm:spPr/>
      <dgm:t>
        <a:bodyPr/>
        <a:lstStyle/>
        <a:p>
          <a:r>
            <a:rPr lang="en-US" dirty="0" smtClean="0"/>
            <a:t>the process of releasing requested products from storage to an employee</a:t>
          </a:r>
          <a:endParaRPr lang="en-US" dirty="0"/>
        </a:p>
      </dgm:t>
    </dgm:pt>
    <dgm:pt modelId="{063BE904-3878-47A3-AC01-0151AEF29376}" type="parTrans" cxnId="{DFF98860-144D-4174-8131-061685BF4166}">
      <dgm:prSet/>
      <dgm:spPr/>
      <dgm:t>
        <a:bodyPr/>
        <a:lstStyle/>
        <a:p>
          <a:endParaRPr lang="en-US"/>
        </a:p>
      </dgm:t>
    </dgm:pt>
    <dgm:pt modelId="{7CA871CC-743E-4931-B84E-79154E08710E}" type="sibTrans" cxnId="{DFF98860-144D-4174-8131-061685BF4166}">
      <dgm:prSet/>
      <dgm:spPr/>
      <dgm:t>
        <a:bodyPr/>
        <a:lstStyle/>
        <a:p>
          <a:endParaRPr lang="en-US"/>
        </a:p>
      </dgm:t>
    </dgm:pt>
    <dgm:pt modelId="{89F82310-253E-4320-A257-95AC4CD1CE5D}" type="pres">
      <dgm:prSet presAssocID="{05E6E3C6-7D3B-4E4E-9A67-F04C24476DB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733963-31E8-4BEF-9E8F-54BFE77B562B}" type="pres">
      <dgm:prSet presAssocID="{86986D3A-DE88-470C-9F63-A2BD96E16790}" presName="parentLin" presStyleCnt="0"/>
      <dgm:spPr/>
    </dgm:pt>
    <dgm:pt modelId="{530D7CF8-9481-4C22-AAD9-280224C54E32}" type="pres">
      <dgm:prSet presAssocID="{86986D3A-DE88-470C-9F63-A2BD96E1679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B8A6A4B-AF48-487C-B004-B7DB5D4E24F5}" type="pres">
      <dgm:prSet presAssocID="{86986D3A-DE88-470C-9F63-A2BD96E1679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C9C09-C3F8-40D4-AB9A-3050D7C3C851}" type="pres">
      <dgm:prSet presAssocID="{86986D3A-DE88-470C-9F63-A2BD96E16790}" presName="negativeSpace" presStyleCnt="0"/>
      <dgm:spPr/>
    </dgm:pt>
    <dgm:pt modelId="{7658A177-6AC9-4648-8BB7-43919ED096AA}" type="pres">
      <dgm:prSet presAssocID="{86986D3A-DE88-470C-9F63-A2BD96E1679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DD8BB-E694-48FE-A260-2826EC7624DB}" type="pres">
      <dgm:prSet presAssocID="{26CE987B-D2DE-47BC-8965-5C1EA7FD9B48}" presName="spaceBetweenRectangles" presStyleCnt="0"/>
      <dgm:spPr/>
    </dgm:pt>
    <dgm:pt modelId="{2817B344-F727-413C-B20C-8F81EC5EE02A}" type="pres">
      <dgm:prSet presAssocID="{D45197C0-F03A-44CE-9753-91FD165C1146}" presName="parentLin" presStyleCnt="0"/>
      <dgm:spPr/>
    </dgm:pt>
    <dgm:pt modelId="{CB6FA26B-D4C6-4D3F-9FAD-61C8436C66BB}" type="pres">
      <dgm:prSet presAssocID="{D45197C0-F03A-44CE-9753-91FD165C114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A4E2ADA-87FA-4123-9C7F-0805DCBDD4DD}" type="pres">
      <dgm:prSet presAssocID="{D45197C0-F03A-44CE-9753-91FD165C114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4EF18-30C3-4F05-A482-D30FEA7AB20C}" type="pres">
      <dgm:prSet presAssocID="{D45197C0-F03A-44CE-9753-91FD165C1146}" presName="negativeSpace" presStyleCnt="0"/>
      <dgm:spPr/>
    </dgm:pt>
    <dgm:pt modelId="{65D7590D-54C3-4DEF-A13A-78F31683F35E}" type="pres">
      <dgm:prSet presAssocID="{D45197C0-F03A-44CE-9753-91FD165C114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D6D8F-E683-4376-96FD-9F2097EA76B8}" type="pres">
      <dgm:prSet presAssocID="{90C54F57-AA5D-4234-97C2-C9EB2A89FEAF}" presName="spaceBetweenRectangles" presStyleCnt="0"/>
      <dgm:spPr/>
    </dgm:pt>
    <dgm:pt modelId="{50D73D7F-87C3-447C-ADC7-C93AD4F2314C}" type="pres">
      <dgm:prSet presAssocID="{1A4BF6E3-64CA-4E2D-A201-D7DE2F0F8043}" presName="parentLin" presStyleCnt="0"/>
      <dgm:spPr/>
    </dgm:pt>
    <dgm:pt modelId="{1B8358DF-265C-47C6-B2B6-F1EF32F1BE83}" type="pres">
      <dgm:prSet presAssocID="{1A4BF6E3-64CA-4E2D-A201-D7DE2F0F8043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2E7FC546-0BD3-4F6E-87EB-E7731722A867}" type="pres">
      <dgm:prSet presAssocID="{1A4BF6E3-64CA-4E2D-A201-D7DE2F0F804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E7EE5-60F1-4455-BBA1-74310F5267C6}" type="pres">
      <dgm:prSet presAssocID="{1A4BF6E3-64CA-4E2D-A201-D7DE2F0F8043}" presName="negativeSpace" presStyleCnt="0"/>
      <dgm:spPr/>
    </dgm:pt>
    <dgm:pt modelId="{F78D7153-09FA-44BA-A1D6-E994037DC734}" type="pres">
      <dgm:prSet presAssocID="{1A4BF6E3-64CA-4E2D-A201-D7DE2F0F804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3F445-9852-4D9A-9B62-BF064244C33D}" type="pres">
      <dgm:prSet presAssocID="{70D6C04E-7F7D-4B68-9DAC-56A60F958787}" presName="spaceBetweenRectangles" presStyleCnt="0"/>
      <dgm:spPr/>
    </dgm:pt>
    <dgm:pt modelId="{55020158-60CB-4A5B-BECB-14A575B8BA42}" type="pres">
      <dgm:prSet presAssocID="{C6A7EF38-F56D-4438-8416-A22116700090}" presName="parentLin" presStyleCnt="0"/>
      <dgm:spPr/>
    </dgm:pt>
    <dgm:pt modelId="{D50628E5-216A-4768-BC9E-4DD431E1008A}" type="pres">
      <dgm:prSet presAssocID="{C6A7EF38-F56D-4438-8416-A22116700090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F9B76182-A7A3-4363-B329-1A3334D06386}" type="pres">
      <dgm:prSet presAssocID="{C6A7EF38-F56D-4438-8416-A2211670009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6D77A-8DD0-4CB3-BED1-B29173A78BA9}" type="pres">
      <dgm:prSet presAssocID="{C6A7EF38-F56D-4438-8416-A22116700090}" presName="negativeSpace" presStyleCnt="0"/>
      <dgm:spPr/>
    </dgm:pt>
    <dgm:pt modelId="{D0159BE2-2A5E-4EED-ACB0-7E605BBF8388}" type="pres">
      <dgm:prSet presAssocID="{C6A7EF38-F56D-4438-8416-A22116700090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9A5E90-BC8D-4068-A6FD-EA67DFBB0F65}" type="presOf" srcId="{86986D3A-DE88-470C-9F63-A2BD96E16790}" destId="{530D7CF8-9481-4C22-AAD9-280224C54E32}" srcOrd="0" destOrd="0" presId="urn:microsoft.com/office/officeart/2005/8/layout/list1"/>
    <dgm:cxn modelId="{E787B114-2123-4276-AAFD-E7AA73020729}" type="presOf" srcId="{D45197C0-F03A-44CE-9753-91FD165C1146}" destId="{1A4E2ADA-87FA-4123-9C7F-0805DCBDD4DD}" srcOrd="1" destOrd="0" presId="urn:microsoft.com/office/officeart/2005/8/layout/list1"/>
    <dgm:cxn modelId="{3AF5294E-E114-47F5-97B7-793367E6EF55}" type="presOf" srcId="{BC06DECF-15CF-4909-980E-D3555C4C3EDA}" destId="{7658A177-6AC9-4648-8BB7-43919ED096AA}" srcOrd="0" destOrd="0" presId="urn:microsoft.com/office/officeart/2005/8/layout/list1"/>
    <dgm:cxn modelId="{47A827D3-A58B-43D5-88D6-21A547BA3E97}" type="presOf" srcId="{F2323ED0-5695-4BB4-B42A-3B7D9DDB0D52}" destId="{65D7590D-54C3-4DEF-A13A-78F31683F35E}" srcOrd="0" destOrd="0" presId="urn:microsoft.com/office/officeart/2005/8/layout/list1"/>
    <dgm:cxn modelId="{E1AA6487-33E4-4AAF-83E9-1394360BF6CB}" type="presOf" srcId="{86986D3A-DE88-470C-9F63-A2BD96E16790}" destId="{AB8A6A4B-AF48-487C-B004-B7DB5D4E24F5}" srcOrd="1" destOrd="0" presId="urn:microsoft.com/office/officeart/2005/8/layout/list1"/>
    <dgm:cxn modelId="{42BE1AE9-1BA6-4328-90E0-9D830D8DD054}" type="presOf" srcId="{1A4BF6E3-64CA-4E2D-A201-D7DE2F0F8043}" destId="{1B8358DF-265C-47C6-B2B6-F1EF32F1BE83}" srcOrd="0" destOrd="0" presId="urn:microsoft.com/office/officeart/2005/8/layout/list1"/>
    <dgm:cxn modelId="{A936769C-A040-48ED-BFF0-D4E930F86A10}" type="presOf" srcId="{05E6E3C6-7D3B-4E4E-9A67-F04C24476DBC}" destId="{89F82310-253E-4320-A257-95AC4CD1CE5D}" srcOrd="0" destOrd="0" presId="urn:microsoft.com/office/officeart/2005/8/layout/list1"/>
    <dgm:cxn modelId="{7754E9FB-A127-47AF-9915-2213E25D24D9}" type="presOf" srcId="{D45197C0-F03A-44CE-9753-91FD165C1146}" destId="{CB6FA26B-D4C6-4D3F-9FAD-61C8436C66BB}" srcOrd="0" destOrd="0" presId="urn:microsoft.com/office/officeart/2005/8/layout/list1"/>
    <dgm:cxn modelId="{017F38B9-B0A6-45E2-B497-BF01FCEED125}" type="presOf" srcId="{C6A7EF38-F56D-4438-8416-A22116700090}" destId="{F9B76182-A7A3-4363-B329-1A3334D06386}" srcOrd="1" destOrd="0" presId="urn:microsoft.com/office/officeart/2005/8/layout/list1"/>
    <dgm:cxn modelId="{681C0C3F-6205-49DE-A121-355F10102569}" srcId="{05E6E3C6-7D3B-4E4E-9A67-F04C24476DBC}" destId="{1A4BF6E3-64CA-4E2D-A201-D7DE2F0F8043}" srcOrd="2" destOrd="0" parTransId="{EEFB4407-CBD5-486D-9FBA-3B9849791EF1}" sibTransId="{70D6C04E-7F7D-4B68-9DAC-56A60F958787}"/>
    <dgm:cxn modelId="{07317F84-0440-497E-85C2-05977EBB42B5}" type="presOf" srcId="{E1E426BA-B472-4E1C-BCCD-F10DCB585CC7}" destId="{F78D7153-09FA-44BA-A1D6-E994037DC734}" srcOrd="0" destOrd="0" presId="urn:microsoft.com/office/officeart/2005/8/layout/list1"/>
    <dgm:cxn modelId="{1C7EECBF-FF41-49C9-A3AA-54266A343D69}" srcId="{05E6E3C6-7D3B-4E4E-9A67-F04C24476DBC}" destId="{C6A7EF38-F56D-4438-8416-A22116700090}" srcOrd="3" destOrd="0" parTransId="{24E3452C-E00D-4261-B8BC-BB9CEC68D8C1}" sibTransId="{583C5B01-CA88-4E2B-BFB0-ECA30DA16E1B}"/>
    <dgm:cxn modelId="{45456BAA-0CDF-4141-9098-1D8AF3405C2F}" srcId="{86986D3A-DE88-470C-9F63-A2BD96E16790}" destId="{BC06DECF-15CF-4909-980E-D3555C4C3EDA}" srcOrd="0" destOrd="0" parTransId="{033D9A3D-752F-4266-975C-B57AF618C72D}" sibTransId="{9FCB325F-9AA2-4078-9F5B-42CFEE74C266}"/>
    <dgm:cxn modelId="{F569B306-BA5A-47A0-9582-F0116FC8CA39}" type="presOf" srcId="{2077A2E4-F485-475F-BF88-03155ED90FE4}" destId="{D0159BE2-2A5E-4EED-ACB0-7E605BBF8388}" srcOrd="0" destOrd="0" presId="urn:microsoft.com/office/officeart/2005/8/layout/list1"/>
    <dgm:cxn modelId="{57A096EC-3714-4D3A-8347-16F4899F2BC3}" srcId="{D45197C0-F03A-44CE-9753-91FD165C1146}" destId="{F2323ED0-5695-4BB4-B42A-3B7D9DDB0D52}" srcOrd="0" destOrd="0" parTransId="{23FE7540-6649-4160-9091-28D01403C285}" sibTransId="{1505102A-ADF3-47B3-8ED9-818F00B67977}"/>
    <dgm:cxn modelId="{FACC0866-7A77-4193-B27E-4CD96CD84212}" srcId="{05E6E3C6-7D3B-4E4E-9A67-F04C24476DBC}" destId="{86986D3A-DE88-470C-9F63-A2BD96E16790}" srcOrd="0" destOrd="0" parTransId="{A5E68392-6A2D-4E8E-8309-A5C1D399C9B6}" sibTransId="{26CE987B-D2DE-47BC-8965-5C1EA7FD9B48}"/>
    <dgm:cxn modelId="{FE25FC9A-5990-4342-8E78-F47495F34BE8}" type="presOf" srcId="{1A4BF6E3-64CA-4E2D-A201-D7DE2F0F8043}" destId="{2E7FC546-0BD3-4F6E-87EB-E7731722A867}" srcOrd="1" destOrd="0" presId="urn:microsoft.com/office/officeart/2005/8/layout/list1"/>
    <dgm:cxn modelId="{20F7CF10-C98A-487E-8ECD-8ED1ACE56B71}" srcId="{1A4BF6E3-64CA-4E2D-A201-D7DE2F0F8043}" destId="{E1E426BA-B472-4E1C-BCCD-F10DCB585CC7}" srcOrd="0" destOrd="0" parTransId="{51B1A51D-B0D2-42C9-838D-9A40828B1851}" sibTransId="{F6127EEC-F04B-4998-8672-913322E0A1C6}"/>
    <dgm:cxn modelId="{DFF98860-144D-4174-8131-061685BF4166}" srcId="{C6A7EF38-F56D-4438-8416-A22116700090}" destId="{2077A2E4-F485-475F-BF88-03155ED90FE4}" srcOrd="0" destOrd="0" parTransId="{063BE904-3878-47A3-AC01-0151AEF29376}" sibTransId="{7CA871CC-743E-4931-B84E-79154E08710E}"/>
    <dgm:cxn modelId="{28B98C9F-A4EB-4D71-8BB2-1B95F67C639B}" type="presOf" srcId="{C6A7EF38-F56D-4438-8416-A22116700090}" destId="{D50628E5-216A-4768-BC9E-4DD431E1008A}" srcOrd="0" destOrd="0" presId="urn:microsoft.com/office/officeart/2005/8/layout/list1"/>
    <dgm:cxn modelId="{474EF345-977F-4630-B40A-975832B1192E}" srcId="{05E6E3C6-7D3B-4E4E-9A67-F04C24476DBC}" destId="{D45197C0-F03A-44CE-9753-91FD165C1146}" srcOrd="1" destOrd="0" parTransId="{F3473B5A-AEDC-43D0-B1CD-948F517C410C}" sibTransId="{90C54F57-AA5D-4234-97C2-C9EB2A89FEAF}"/>
    <dgm:cxn modelId="{58F70A15-E746-4A69-8712-606CB52C4335}" type="presParOf" srcId="{89F82310-253E-4320-A257-95AC4CD1CE5D}" destId="{BF733963-31E8-4BEF-9E8F-54BFE77B562B}" srcOrd="0" destOrd="0" presId="urn:microsoft.com/office/officeart/2005/8/layout/list1"/>
    <dgm:cxn modelId="{7E679B9A-F89F-46FA-B445-71092CD9E2F8}" type="presParOf" srcId="{BF733963-31E8-4BEF-9E8F-54BFE77B562B}" destId="{530D7CF8-9481-4C22-AAD9-280224C54E32}" srcOrd="0" destOrd="0" presId="urn:microsoft.com/office/officeart/2005/8/layout/list1"/>
    <dgm:cxn modelId="{F032B378-21AA-4610-BA60-2AE10C9E62F4}" type="presParOf" srcId="{BF733963-31E8-4BEF-9E8F-54BFE77B562B}" destId="{AB8A6A4B-AF48-487C-B004-B7DB5D4E24F5}" srcOrd="1" destOrd="0" presId="urn:microsoft.com/office/officeart/2005/8/layout/list1"/>
    <dgm:cxn modelId="{9301E090-F966-4E93-A15C-66447099AC67}" type="presParOf" srcId="{89F82310-253E-4320-A257-95AC4CD1CE5D}" destId="{D63C9C09-C3F8-40D4-AB9A-3050D7C3C851}" srcOrd="1" destOrd="0" presId="urn:microsoft.com/office/officeart/2005/8/layout/list1"/>
    <dgm:cxn modelId="{1CBCC340-2F1F-4216-B166-823A0D4AE0D2}" type="presParOf" srcId="{89F82310-253E-4320-A257-95AC4CD1CE5D}" destId="{7658A177-6AC9-4648-8BB7-43919ED096AA}" srcOrd="2" destOrd="0" presId="urn:microsoft.com/office/officeart/2005/8/layout/list1"/>
    <dgm:cxn modelId="{559A3986-36B4-4F69-9793-20E2EBE86C22}" type="presParOf" srcId="{89F82310-253E-4320-A257-95AC4CD1CE5D}" destId="{EA2DD8BB-E694-48FE-A260-2826EC7624DB}" srcOrd="3" destOrd="0" presId="urn:microsoft.com/office/officeart/2005/8/layout/list1"/>
    <dgm:cxn modelId="{79B00682-FB9F-46AC-84DA-285BC279026F}" type="presParOf" srcId="{89F82310-253E-4320-A257-95AC4CD1CE5D}" destId="{2817B344-F727-413C-B20C-8F81EC5EE02A}" srcOrd="4" destOrd="0" presId="urn:microsoft.com/office/officeart/2005/8/layout/list1"/>
    <dgm:cxn modelId="{93DE6C83-5A1F-4710-BA5B-87EC4DF15205}" type="presParOf" srcId="{2817B344-F727-413C-B20C-8F81EC5EE02A}" destId="{CB6FA26B-D4C6-4D3F-9FAD-61C8436C66BB}" srcOrd="0" destOrd="0" presId="urn:microsoft.com/office/officeart/2005/8/layout/list1"/>
    <dgm:cxn modelId="{EABC94FE-EA10-4C1F-8361-83E88AED4522}" type="presParOf" srcId="{2817B344-F727-413C-B20C-8F81EC5EE02A}" destId="{1A4E2ADA-87FA-4123-9C7F-0805DCBDD4DD}" srcOrd="1" destOrd="0" presId="urn:microsoft.com/office/officeart/2005/8/layout/list1"/>
    <dgm:cxn modelId="{A52F16B6-522F-4A3F-9E98-57108F91D29F}" type="presParOf" srcId="{89F82310-253E-4320-A257-95AC4CD1CE5D}" destId="{27A4EF18-30C3-4F05-A482-D30FEA7AB20C}" srcOrd="5" destOrd="0" presId="urn:microsoft.com/office/officeart/2005/8/layout/list1"/>
    <dgm:cxn modelId="{083F5394-29B8-4F8C-9440-BAEB85B45832}" type="presParOf" srcId="{89F82310-253E-4320-A257-95AC4CD1CE5D}" destId="{65D7590D-54C3-4DEF-A13A-78F31683F35E}" srcOrd="6" destOrd="0" presId="urn:microsoft.com/office/officeart/2005/8/layout/list1"/>
    <dgm:cxn modelId="{A95B6F76-64F4-4F62-B9F6-2FFC3BF938F9}" type="presParOf" srcId="{89F82310-253E-4320-A257-95AC4CD1CE5D}" destId="{C7AD6D8F-E683-4376-96FD-9F2097EA76B8}" srcOrd="7" destOrd="0" presId="urn:microsoft.com/office/officeart/2005/8/layout/list1"/>
    <dgm:cxn modelId="{1B5BA9F2-A325-4969-8E89-D2834550918C}" type="presParOf" srcId="{89F82310-253E-4320-A257-95AC4CD1CE5D}" destId="{50D73D7F-87C3-447C-ADC7-C93AD4F2314C}" srcOrd="8" destOrd="0" presId="urn:microsoft.com/office/officeart/2005/8/layout/list1"/>
    <dgm:cxn modelId="{E6A3CD71-DC0E-4897-99E8-578A2B519543}" type="presParOf" srcId="{50D73D7F-87C3-447C-ADC7-C93AD4F2314C}" destId="{1B8358DF-265C-47C6-B2B6-F1EF32F1BE83}" srcOrd="0" destOrd="0" presId="urn:microsoft.com/office/officeart/2005/8/layout/list1"/>
    <dgm:cxn modelId="{153C8D8C-A406-420F-9DA2-B01A9D4DE7D0}" type="presParOf" srcId="{50D73D7F-87C3-447C-ADC7-C93AD4F2314C}" destId="{2E7FC546-0BD3-4F6E-87EB-E7731722A867}" srcOrd="1" destOrd="0" presId="urn:microsoft.com/office/officeart/2005/8/layout/list1"/>
    <dgm:cxn modelId="{01D8F1C4-5E1B-4C1C-A247-66054E5EC3BF}" type="presParOf" srcId="{89F82310-253E-4320-A257-95AC4CD1CE5D}" destId="{625E7EE5-60F1-4455-BBA1-74310F5267C6}" srcOrd="9" destOrd="0" presId="urn:microsoft.com/office/officeart/2005/8/layout/list1"/>
    <dgm:cxn modelId="{23A79D41-A7EB-4248-8271-FEE92F92533C}" type="presParOf" srcId="{89F82310-253E-4320-A257-95AC4CD1CE5D}" destId="{F78D7153-09FA-44BA-A1D6-E994037DC734}" srcOrd="10" destOrd="0" presId="urn:microsoft.com/office/officeart/2005/8/layout/list1"/>
    <dgm:cxn modelId="{6571890A-1428-4A6F-A566-576E9856F88C}" type="presParOf" srcId="{89F82310-253E-4320-A257-95AC4CD1CE5D}" destId="{4243F445-9852-4D9A-9B62-BF064244C33D}" srcOrd="11" destOrd="0" presId="urn:microsoft.com/office/officeart/2005/8/layout/list1"/>
    <dgm:cxn modelId="{478A53F0-FB13-47DA-BC41-2477270DC7D3}" type="presParOf" srcId="{89F82310-253E-4320-A257-95AC4CD1CE5D}" destId="{55020158-60CB-4A5B-BECB-14A575B8BA42}" srcOrd="12" destOrd="0" presId="urn:microsoft.com/office/officeart/2005/8/layout/list1"/>
    <dgm:cxn modelId="{32DF402C-7A0F-4142-8ADB-D612D39D5F19}" type="presParOf" srcId="{55020158-60CB-4A5B-BECB-14A575B8BA42}" destId="{D50628E5-216A-4768-BC9E-4DD431E1008A}" srcOrd="0" destOrd="0" presId="urn:microsoft.com/office/officeart/2005/8/layout/list1"/>
    <dgm:cxn modelId="{6EA89B0C-F596-4B4E-BB83-E3A6823D7237}" type="presParOf" srcId="{55020158-60CB-4A5B-BECB-14A575B8BA42}" destId="{F9B76182-A7A3-4363-B329-1A3334D06386}" srcOrd="1" destOrd="0" presId="urn:microsoft.com/office/officeart/2005/8/layout/list1"/>
    <dgm:cxn modelId="{A839A5FA-4BC4-43AE-A30B-9F74783B9F46}" type="presParOf" srcId="{89F82310-253E-4320-A257-95AC4CD1CE5D}" destId="{E126D77A-8DD0-4CB3-BED1-B29173A78BA9}" srcOrd="13" destOrd="0" presId="urn:microsoft.com/office/officeart/2005/8/layout/list1"/>
    <dgm:cxn modelId="{B237F9D6-0885-4F48-BD67-DFFE38A70748}" type="presParOf" srcId="{89F82310-253E-4320-A257-95AC4CD1CE5D}" destId="{D0159BE2-2A5E-4EED-ACB0-7E605BBF838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D6047B-0A42-482F-A3A2-8709042D237B}" type="doc">
      <dgm:prSet loTypeId="urn:microsoft.com/office/officeart/2005/8/layout/process4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4A7E084-BF3D-4D9A-9AC8-34A77803F26B}">
      <dgm:prSet phldrT="[Text]"/>
      <dgm:spPr/>
      <dgm:t>
        <a:bodyPr/>
        <a:lstStyle/>
        <a:p>
          <a:r>
            <a:rPr lang="en-US" dirty="0" smtClean="0"/>
            <a:t>Employee writes requisition; manager signs.</a:t>
          </a:r>
          <a:endParaRPr lang="en-US" dirty="0"/>
        </a:p>
      </dgm:t>
    </dgm:pt>
    <dgm:pt modelId="{D40294B4-746C-4046-B945-1C8324839512}" type="parTrans" cxnId="{FF0DF397-84FF-4F4A-A355-4E21396138C8}">
      <dgm:prSet/>
      <dgm:spPr/>
      <dgm:t>
        <a:bodyPr/>
        <a:lstStyle/>
        <a:p>
          <a:endParaRPr lang="en-US"/>
        </a:p>
      </dgm:t>
    </dgm:pt>
    <dgm:pt modelId="{0A63204B-B370-4F62-85A0-29D4EDFFD1F3}" type="sibTrans" cxnId="{FF0DF397-84FF-4F4A-A355-4E21396138C8}">
      <dgm:prSet/>
      <dgm:spPr/>
      <dgm:t>
        <a:bodyPr/>
        <a:lstStyle/>
        <a:p>
          <a:endParaRPr lang="en-US"/>
        </a:p>
      </dgm:t>
    </dgm:pt>
    <dgm:pt modelId="{786975F8-1BD0-46D6-B6CE-7501A00133D2}">
      <dgm:prSet/>
      <dgm:spPr/>
      <dgm:t>
        <a:bodyPr/>
        <a:lstStyle/>
        <a:p>
          <a:r>
            <a:rPr lang="en-US" smtClean="0"/>
            <a:t>Storeroom clerk fills requisition orders.</a:t>
          </a:r>
          <a:endParaRPr lang="en-US" dirty="0" smtClean="0"/>
        </a:p>
      </dgm:t>
    </dgm:pt>
    <dgm:pt modelId="{C985B5F8-7638-42C0-B814-FEDD901A12BA}" type="parTrans" cxnId="{8E956508-2DFA-4240-BFF9-C63287FBD2B2}">
      <dgm:prSet/>
      <dgm:spPr/>
      <dgm:t>
        <a:bodyPr/>
        <a:lstStyle/>
        <a:p>
          <a:endParaRPr lang="en-US"/>
        </a:p>
      </dgm:t>
    </dgm:pt>
    <dgm:pt modelId="{43ED40EE-FD93-458F-8D4B-8E428B2BE9A8}" type="sibTrans" cxnId="{8E956508-2DFA-4240-BFF9-C63287FBD2B2}">
      <dgm:prSet/>
      <dgm:spPr/>
      <dgm:t>
        <a:bodyPr/>
        <a:lstStyle/>
        <a:p>
          <a:endParaRPr lang="en-US"/>
        </a:p>
      </dgm:t>
    </dgm:pt>
    <dgm:pt modelId="{F8F6DD17-3FD8-4EED-A75B-15686C032834}">
      <dgm:prSet/>
      <dgm:spPr/>
      <dgm:t>
        <a:bodyPr/>
        <a:lstStyle/>
        <a:p>
          <a:r>
            <a:rPr lang="en-US" smtClean="0"/>
            <a:t>Clerk records per unit and extended costs, date, and department on requisition</a:t>
          </a:r>
          <a:endParaRPr lang="en-US" dirty="0" smtClean="0"/>
        </a:p>
      </dgm:t>
    </dgm:pt>
    <dgm:pt modelId="{44EEB3DF-1A67-44FE-A6EA-36C3F83D9EF4}" type="parTrans" cxnId="{E6C5405D-CBDD-451B-9DB1-CF900EBF341D}">
      <dgm:prSet/>
      <dgm:spPr/>
      <dgm:t>
        <a:bodyPr/>
        <a:lstStyle/>
        <a:p>
          <a:endParaRPr lang="en-US"/>
        </a:p>
      </dgm:t>
    </dgm:pt>
    <dgm:pt modelId="{6AD7F0DC-6DF7-4793-BDAD-BA6AF548F080}" type="sibTrans" cxnId="{E6C5405D-CBDD-451B-9DB1-CF900EBF341D}">
      <dgm:prSet/>
      <dgm:spPr/>
      <dgm:t>
        <a:bodyPr/>
        <a:lstStyle/>
        <a:p>
          <a:endParaRPr lang="en-US"/>
        </a:p>
      </dgm:t>
    </dgm:pt>
    <dgm:pt modelId="{4C1DCC4D-C180-4B60-BD58-8663EE78BE7B}">
      <dgm:prSet/>
      <dgm:spPr/>
      <dgm:t>
        <a:bodyPr/>
        <a:lstStyle/>
        <a:p>
          <a:r>
            <a:rPr lang="en-US" smtClean="0"/>
            <a:t>Employee picks up filled order and signs requisition</a:t>
          </a:r>
          <a:endParaRPr lang="en-US" dirty="0" smtClean="0"/>
        </a:p>
      </dgm:t>
    </dgm:pt>
    <dgm:pt modelId="{02B11C03-7967-439F-9455-27248F6731F1}" type="parTrans" cxnId="{425D9902-4662-43D0-8859-12B86B29D943}">
      <dgm:prSet/>
      <dgm:spPr/>
      <dgm:t>
        <a:bodyPr/>
        <a:lstStyle/>
        <a:p>
          <a:endParaRPr lang="en-US"/>
        </a:p>
      </dgm:t>
    </dgm:pt>
    <dgm:pt modelId="{5F7E9A6A-8E40-487B-B940-59358C0B6D10}" type="sibTrans" cxnId="{425D9902-4662-43D0-8859-12B86B29D943}">
      <dgm:prSet/>
      <dgm:spPr/>
      <dgm:t>
        <a:bodyPr/>
        <a:lstStyle/>
        <a:p>
          <a:endParaRPr lang="en-US"/>
        </a:p>
      </dgm:t>
    </dgm:pt>
    <dgm:pt modelId="{CC3524B0-887F-4BCF-82B6-7515E86A6AF3}">
      <dgm:prSet/>
      <dgm:spPr/>
      <dgm:t>
        <a:bodyPr/>
        <a:lstStyle/>
        <a:p>
          <a:r>
            <a:rPr lang="en-US" smtClean="0"/>
            <a:t>Physical inventory is conducted periodically and reconciled against prior inventory, deliveries, and requisitions</a:t>
          </a:r>
          <a:endParaRPr lang="en-US" dirty="0"/>
        </a:p>
      </dgm:t>
    </dgm:pt>
    <dgm:pt modelId="{E29FBF40-32F7-4EF9-931E-D4AE68F19971}" type="parTrans" cxnId="{94D8F775-E525-4363-9DED-E063827BB6AD}">
      <dgm:prSet/>
      <dgm:spPr/>
      <dgm:t>
        <a:bodyPr/>
        <a:lstStyle/>
        <a:p>
          <a:endParaRPr lang="en-US"/>
        </a:p>
      </dgm:t>
    </dgm:pt>
    <dgm:pt modelId="{44D8E357-46F4-4186-99CA-F31345FC75B2}" type="sibTrans" cxnId="{94D8F775-E525-4363-9DED-E063827BB6AD}">
      <dgm:prSet/>
      <dgm:spPr/>
      <dgm:t>
        <a:bodyPr/>
        <a:lstStyle/>
        <a:p>
          <a:endParaRPr lang="en-US"/>
        </a:p>
      </dgm:t>
    </dgm:pt>
    <dgm:pt modelId="{E5C39F6C-5BCC-4E4C-89DA-E4D0B351AF82}" type="pres">
      <dgm:prSet presAssocID="{15D6047B-0A42-482F-A3A2-8709042D23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6021E9-5073-4C11-8793-555774DCF88C}" type="pres">
      <dgm:prSet presAssocID="{CC3524B0-887F-4BCF-82B6-7515E86A6AF3}" presName="boxAndChildren" presStyleCnt="0"/>
      <dgm:spPr/>
    </dgm:pt>
    <dgm:pt modelId="{66DE942A-610A-42C1-BEA7-4DB9911C92ED}" type="pres">
      <dgm:prSet presAssocID="{CC3524B0-887F-4BCF-82B6-7515E86A6AF3}" presName="parentTextBox" presStyleLbl="node1" presStyleIdx="0" presStyleCnt="5"/>
      <dgm:spPr/>
      <dgm:t>
        <a:bodyPr/>
        <a:lstStyle/>
        <a:p>
          <a:endParaRPr lang="en-US"/>
        </a:p>
      </dgm:t>
    </dgm:pt>
    <dgm:pt modelId="{0E54E188-6A58-42A4-9886-DD54509691D9}" type="pres">
      <dgm:prSet presAssocID="{5F7E9A6A-8E40-487B-B940-59358C0B6D10}" presName="sp" presStyleCnt="0"/>
      <dgm:spPr/>
    </dgm:pt>
    <dgm:pt modelId="{7EFED7A6-123A-4895-9CBF-BA2A54C189F9}" type="pres">
      <dgm:prSet presAssocID="{4C1DCC4D-C180-4B60-BD58-8663EE78BE7B}" presName="arrowAndChildren" presStyleCnt="0"/>
      <dgm:spPr/>
    </dgm:pt>
    <dgm:pt modelId="{EB04EB5B-9590-4458-84AC-534EE1C3825C}" type="pres">
      <dgm:prSet presAssocID="{4C1DCC4D-C180-4B60-BD58-8663EE78BE7B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149175C1-16A9-4C2A-B4C8-3054AC47FE7B}" type="pres">
      <dgm:prSet presAssocID="{6AD7F0DC-6DF7-4793-BDAD-BA6AF548F080}" presName="sp" presStyleCnt="0"/>
      <dgm:spPr/>
    </dgm:pt>
    <dgm:pt modelId="{25150B8D-1AFC-49B3-BEDD-249DDD961D78}" type="pres">
      <dgm:prSet presAssocID="{F8F6DD17-3FD8-4EED-A75B-15686C032834}" presName="arrowAndChildren" presStyleCnt="0"/>
      <dgm:spPr/>
    </dgm:pt>
    <dgm:pt modelId="{E489EEC9-94FF-4EBF-A540-5122B4632884}" type="pres">
      <dgm:prSet presAssocID="{F8F6DD17-3FD8-4EED-A75B-15686C032834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D2455FC9-F15D-40B9-9DEE-D8683CC90E6A}" type="pres">
      <dgm:prSet presAssocID="{43ED40EE-FD93-458F-8D4B-8E428B2BE9A8}" presName="sp" presStyleCnt="0"/>
      <dgm:spPr/>
    </dgm:pt>
    <dgm:pt modelId="{F75D31D4-B1E7-4BB0-8512-3DF630061B7D}" type="pres">
      <dgm:prSet presAssocID="{786975F8-1BD0-46D6-B6CE-7501A00133D2}" presName="arrowAndChildren" presStyleCnt="0"/>
      <dgm:spPr/>
    </dgm:pt>
    <dgm:pt modelId="{BD1AC83C-D2D5-4DF2-8C8B-CB2B731F1B40}" type="pres">
      <dgm:prSet presAssocID="{786975F8-1BD0-46D6-B6CE-7501A00133D2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1CB488CF-60C3-4939-8036-A186F881F8DF}" type="pres">
      <dgm:prSet presAssocID="{0A63204B-B370-4F62-85A0-29D4EDFFD1F3}" presName="sp" presStyleCnt="0"/>
      <dgm:spPr/>
    </dgm:pt>
    <dgm:pt modelId="{0E04E22D-CA22-4A7B-8F8D-615642A91293}" type="pres">
      <dgm:prSet presAssocID="{E4A7E084-BF3D-4D9A-9AC8-34A77803F26B}" presName="arrowAndChildren" presStyleCnt="0"/>
      <dgm:spPr/>
    </dgm:pt>
    <dgm:pt modelId="{30A75588-1CDF-42FE-9D0D-A057D31CF152}" type="pres">
      <dgm:prSet presAssocID="{E4A7E084-BF3D-4D9A-9AC8-34A77803F26B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78357778-B748-4B3F-8D2A-047EA1BBFFEA}" type="presOf" srcId="{CC3524B0-887F-4BCF-82B6-7515E86A6AF3}" destId="{66DE942A-610A-42C1-BEA7-4DB9911C92ED}" srcOrd="0" destOrd="0" presId="urn:microsoft.com/office/officeart/2005/8/layout/process4"/>
    <dgm:cxn modelId="{1A83BB9E-F6BD-4E9C-82E3-5AB3B9D7D140}" type="presOf" srcId="{F8F6DD17-3FD8-4EED-A75B-15686C032834}" destId="{E489EEC9-94FF-4EBF-A540-5122B4632884}" srcOrd="0" destOrd="0" presId="urn:microsoft.com/office/officeart/2005/8/layout/process4"/>
    <dgm:cxn modelId="{E6C5405D-CBDD-451B-9DB1-CF900EBF341D}" srcId="{15D6047B-0A42-482F-A3A2-8709042D237B}" destId="{F8F6DD17-3FD8-4EED-A75B-15686C032834}" srcOrd="2" destOrd="0" parTransId="{44EEB3DF-1A67-44FE-A6EA-36C3F83D9EF4}" sibTransId="{6AD7F0DC-6DF7-4793-BDAD-BA6AF548F080}"/>
    <dgm:cxn modelId="{FF0DF397-84FF-4F4A-A355-4E21396138C8}" srcId="{15D6047B-0A42-482F-A3A2-8709042D237B}" destId="{E4A7E084-BF3D-4D9A-9AC8-34A77803F26B}" srcOrd="0" destOrd="0" parTransId="{D40294B4-746C-4046-B945-1C8324839512}" sibTransId="{0A63204B-B370-4F62-85A0-29D4EDFFD1F3}"/>
    <dgm:cxn modelId="{FBF9DEEE-BC6C-4122-9790-46AB40F4F21C}" type="presOf" srcId="{15D6047B-0A42-482F-A3A2-8709042D237B}" destId="{E5C39F6C-5BCC-4E4C-89DA-E4D0B351AF82}" srcOrd="0" destOrd="0" presId="urn:microsoft.com/office/officeart/2005/8/layout/process4"/>
    <dgm:cxn modelId="{CE65CEE0-F937-4A3B-8111-A118097226B8}" type="presOf" srcId="{E4A7E084-BF3D-4D9A-9AC8-34A77803F26B}" destId="{30A75588-1CDF-42FE-9D0D-A057D31CF152}" srcOrd="0" destOrd="0" presId="urn:microsoft.com/office/officeart/2005/8/layout/process4"/>
    <dgm:cxn modelId="{F891E0E2-8733-4C99-BD1A-F1C7727F2EF2}" type="presOf" srcId="{786975F8-1BD0-46D6-B6CE-7501A00133D2}" destId="{BD1AC83C-D2D5-4DF2-8C8B-CB2B731F1B40}" srcOrd="0" destOrd="0" presId="urn:microsoft.com/office/officeart/2005/8/layout/process4"/>
    <dgm:cxn modelId="{8E956508-2DFA-4240-BFF9-C63287FBD2B2}" srcId="{15D6047B-0A42-482F-A3A2-8709042D237B}" destId="{786975F8-1BD0-46D6-B6CE-7501A00133D2}" srcOrd="1" destOrd="0" parTransId="{C985B5F8-7638-42C0-B814-FEDD901A12BA}" sibTransId="{43ED40EE-FD93-458F-8D4B-8E428B2BE9A8}"/>
    <dgm:cxn modelId="{94D8F775-E525-4363-9DED-E063827BB6AD}" srcId="{15D6047B-0A42-482F-A3A2-8709042D237B}" destId="{CC3524B0-887F-4BCF-82B6-7515E86A6AF3}" srcOrd="4" destOrd="0" parTransId="{E29FBF40-32F7-4EF9-931E-D4AE68F19971}" sibTransId="{44D8E357-46F4-4186-99CA-F31345FC75B2}"/>
    <dgm:cxn modelId="{824CBAB7-306D-4E0D-BCA4-72A446257C59}" type="presOf" srcId="{4C1DCC4D-C180-4B60-BD58-8663EE78BE7B}" destId="{EB04EB5B-9590-4458-84AC-534EE1C3825C}" srcOrd="0" destOrd="0" presId="urn:microsoft.com/office/officeart/2005/8/layout/process4"/>
    <dgm:cxn modelId="{425D9902-4662-43D0-8859-12B86B29D943}" srcId="{15D6047B-0A42-482F-A3A2-8709042D237B}" destId="{4C1DCC4D-C180-4B60-BD58-8663EE78BE7B}" srcOrd="3" destOrd="0" parTransId="{02B11C03-7967-439F-9455-27248F6731F1}" sibTransId="{5F7E9A6A-8E40-487B-B940-59358C0B6D10}"/>
    <dgm:cxn modelId="{4BC2F64F-BB7B-4B90-9DA1-4D77A2D50BBD}" type="presParOf" srcId="{E5C39F6C-5BCC-4E4C-89DA-E4D0B351AF82}" destId="{526021E9-5073-4C11-8793-555774DCF88C}" srcOrd="0" destOrd="0" presId="urn:microsoft.com/office/officeart/2005/8/layout/process4"/>
    <dgm:cxn modelId="{443E0C43-47D7-4306-B53C-175ED1915097}" type="presParOf" srcId="{526021E9-5073-4C11-8793-555774DCF88C}" destId="{66DE942A-610A-42C1-BEA7-4DB9911C92ED}" srcOrd="0" destOrd="0" presId="urn:microsoft.com/office/officeart/2005/8/layout/process4"/>
    <dgm:cxn modelId="{583DC7C1-D724-40A7-9CC2-C1007323138A}" type="presParOf" srcId="{E5C39F6C-5BCC-4E4C-89DA-E4D0B351AF82}" destId="{0E54E188-6A58-42A4-9886-DD54509691D9}" srcOrd="1" destOrd="0" presId="urn:microsoft.com/office/officeart/2005/8/layout/process4"/>
    <dgm:cxn modelId="{873356A4-435A-4838-9578-F5ABE7BAF205}" type="presParOf" srcId="{E5C39F6C-5BCC-4E4C-89DA-E4D0B351AF82}" destId="{7EFED7A6-123A-4895-9CBF-BA2A54C189F9}" srcOrd="2" destOrd="0" presId="urn:microsoft.com/office/officeart/2005/8/layout/process4"/>
    <dgm:cxn modelId="{4EA301DB-3F30-447B-98D3-7C7552481796}" type="presParOf" srcId="{7EFED7A6-123A-4895-9CBF-BA2A54C189F9}" destId="{EB04EB5B-9590-4458-84AC-534EE1C3825C}" srcOrd="0" destOrd="0" presId="urn:microsoft.com/office/officeart/2005/8/layout/process4"/>
    <dgm:cxn modelId="{D33EA804-1712-43EA-B9DD-64D5F22E64E3}" type="presParOf" srcId="{E5C39F6C-5BCC-4E4C-89DA-E4D0B351AF82}" destId="{149175C1-16A9-4C2A-B4C8-3054AC47FE7B}" srcOrd="3" destOrd="0" presId="urn:microsoft.com/office/officeart/2005/8/layout/process4"/>
    <dgm:cxn modelId="{BA6B185C-055C-4CFE-A5F4-A26B4A5123E8}" type="presParOf" srcId="{E5C39F6C-5BCC-4E4C-89DA-E4D0B351AF82}" destId="{25150B8D-1AFC-49B3-BEDD-249DDD961D78}" srcOrd="4" destOrd="0" presId="urn:microsoft.com/office/officeart/2005/8/layout/process4"/>
    <dgm:cxn modelId="{0C89DC0A-3F5F-4C01-A227-A5D96D4DCDE8}" type="presParOf" srcId="{25150B8D-1AFC-49B3-BEDD-249DDD961D78}" destId="{E489EEC9-94FF-4EBF-A540-5122B4632884}" srcOrd="0" destOrd="0" presId="urn:microsoft.com/office/officeart/2005/8/layout/process4"/>
    <dgm:cxn modelId="{49BC1379-8923-4347-A6F8-7306287B8E1E}" type="presParOf" srcId="{E5C39F6C-5BCC-4E4C-89DA-E4D0B351AF82}" destId="{D2455FC9-F15D-40B9-9DEE-D8683CC90E6A}" srcOrd="5" destOrd="0" presId="urn:microsoft.com/office/officeart/2005/8/layout/process4"/>
    <dgm:cxn modelId="{05F019CF-79EE-4340-B425-868BF5CCA0B8}" type="presParOf" srcId="{E5C39F6C-5BCC-4E4C-89DA-E4D0B351AF82}" destId="{F75D31D4-B1E7-4BB0-8512-3DF630061B7D}" srcOrd="6" destOrd="0" presId="urn:microsoft.com/office/officeart/2005/8/layout/process4"/>
    <dgm:cxn modelId="{47FE7550-CB18-4929-B628-C81AC0429783}" type="presParOf" srcId="{F75D31D4-B1E7-4BB0-8512-3DF630061B7D}" destId="{BD1AC83C-D2D5-4DF2-8C8B-CB2B731F1B40}" srcOrd="0" destOrd="0" presId="urn:microsoft.com/office/officeart/2005/8/layout/process4"/>
    <dgm:cxn modelId="{7912101D-CA32-4EB9-B708-E4B7DA593534}" type="presParOf" srcId="{E5C39F6C-5BCC-4E4C-89DA-E4D0B351AF82}" destId="{1CB488CF-60C3-4939-8036-A186F881F8DF}" srcOrd="7" destOrd="0" presId="urn:microsoft.com/office/officeart/2005/8/layout/process4"/>
    <dgm:cxn modelId="{D82B6ACC-1102-4FF0-ADFE-9767C8B2BD59}" type="presParOf" srcId="{E5C39F6C-5BCC-4E4C-89DA-E4D0B351AF82}" destId="{0E04E22D-CA22-4A7B-8F8D-615642A91293}" srcOrd="8" destOrd="0" presId="urn:microsoft.com/office/officeart/2005/8/layout/process4"/>
    <dgm:cxn modelId="{BA8B64AC-1297-4EAD-BF93-D27B222B8E3D}" type="presParOf" srcId="{0E04E22D-CA22-4A7B-8F8D-615642A91293}" destId="{30A75588-1CDF-42FE-9D0D-A057D31CF152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7DAB73-ABF5-4A75-9DD8-A93BAAF2D725}" type="doc">
      <dgm:prSet loTypeId="urn:microsoft.com/office/officeart/2005/8/layout/equation1" loCatId="relationship" qsTypeId="urn:microsoft.com/office/officeart/2005/8/quickstyle/simple4" qsCatId="simple" csTypeId="urn:microsoft.com/office/officeart/2005/8/colors/colorful2" csCatId="colorful" phldr="1"/>
      <dgm:spPr/>
    </dgm:pt>
    <dgm:pt modelId="{0D3A6B02-2C49-4730-9F4D-A668647440D6}">
      <dgm:prSet phldrT="[Text]"/>
      <dgm:spPr/>
      <dgm:t>
        <a:bodyPr/>
        <a:lstStyle/>
        <a:p>
          <a:r>
            <a:rPr lang="en-US" dirty="0" smtClean="0"/>
            <a:t>Extension</a:t>
          </a:r>
          <a:endParaRPr lang="en-US" dirty="0"/>
        </a:p>
      </dgm:t>
    </dgm:pt>
    <dgm:pt modelId="{DE2BCFC5-3B55-4549-8E9E-1AD266921355}" type="parTrans" cxnId="{C9D24B90-4B34-4FEE-ADCA-5749BFC47690}">
      <dgm:prSet/>
      <dgm:spPr/>
      <dgm:t>
        <a:bodyPr/>
        <a:lstStyle/>
        <a:p>
          <a:endParaRPr lang="en-US"/>
        </a:p>
      </dgm:t>
    </dgm:pt>
    <dgm:pt modelId="{AEA69EE7-48B3-4F81-AF0E-EF477A7B68BE}" type="sibTrans" cxnId="{C9D24B90-4B34-4FEE-ADCA-5749BFC47690}">
      <dgm:prSet/>
      <dgm:spPr/>
      <dgm:t>
        <a:bodyPr/>
        <a:lstStyle/>
        <a:p>
          <a:endParaRPr lang="en-US"/>
        </a:p>
      </dgm:t>
    </dgm:pt>
    <dgm:pt modelId="{9D76A3EB-5591-406C-9E5D-77D015C861B6}">
      <dgm:prSet phldrT="[Text]"/>
      <dgm:spPr/>
      <dgm:t>
        <a:bodyPr/>
        <a:lstStyle/>
        <a:p>
          <a:r>
            <a:rPr lang="en-US" dirty="0" smtClean="0"/>
            <a:t>Number of Units</a:t>
          </a:r>
          <a:endParaRPr lang="en-US" dirty="0"/>
        </a:p>
      </dgm:t>
    </dgm:pt>
    <dgm:pt modelId="{5644777C-579D-43DD-A039-32AE4C0D6D93}" type="parTrans" cxnId="{E7B9DCA1-8FC4-4A43-82D8-CEBCE038F19C}">
      <dgm:prSet/>
      <dgm:spPr/>
      <dgm:t>
        <a:bodyPr/>
        <a:lstStyle/>
        <a:p>
          <a:endParaRPr lang="en-US"/>
        </a:p>
      </dgm:t>
    </dgm:pt>
    <dgm:pt modelId="{61EA3EDE-B355-4176-A9EE-AEBC56FB9D50}" type="sibTrans" cxnId="{E7B9DCA1-8FC4-4A43-82D8-CEBCE038F19C}">
      <dgm:prSet/>
      <dgm:spPr/>
      <dgm:t>
        <a:bodyPr/>
        <a:lstStyle/>
        <a:p>
          <a:endParaRPr lang="en-US"/>
        </a:p>
      </dgm:t>
    </dgm:pt>
    <dgm:pt modelId="{6B69290B-F622-4C8B-85DB-6B2E6C9B923A}">
      <dgm:prSet phldrT="[Text]"/>
      <dgm:spPr/>
      <dgm:t>
        <a:bodyPr/>
        <a:lstStyle/>
        <a:p>
          <a:r>
            <a:rPr lang="en-US" dirty="0" smtClean="0"/>
            <a:t>Price per Unit</a:t>
          </a:r>
          <a:endParaRPr lang="en-US" dirty="0"/>
        </a:p>
      </dgm:t>
    </dgm:pt>
    <dgm:pt modelId="{AA07B245-E556-42EC-92C6-5D07ECFA1B13}" type="parTrans" cxnId="{7D77ED9D-670C-4005-9E5F-C7B960F50C52}">
      <dgm:prSet/>
      <dgm:spPr/>
      <dgm:t>
        <a:bodyPr/>
        <a:lstStyle/>
        <a:p>
          <a:endParaRPr lang="en-US"/>
        </a:p>
      </dgm:t>
    </dgm:pt>
    <dgm:pt modelId="{8E83DD8D-69BE-464E-AD5F-4C58AFE7FF20}" type="sibTrans" cxnId="{7D77ED9D-670C-4005-9E5F-C7B960F50C52}">
      <dgm:prSet/>
      <dgm:spPr/>
      <dgm:t>
        <a:bodyPr/>
        <a:lstStyle/>
        <a:p>
          <a:endParaRPr lang="en-US"/>
        </a:p>
      </dgm:t>
    </dgm:pt>
    <dgm:pt modelId="{FFC9F4BF-ABA2-4CEF-BBA4-F5879B09E99A}" type="pres">
      <dgm:prSet presAssocID="{767DAB73-ABF5-4A75-9DD8-A93BAAF2D725}" presName="linearFlow" presStyleCnt="0">
        <dgm:presLayoutVars>
          <dgm:dir/>
          <dgm:resizeHandles val="exact"/>
        </dgm:presLayoutVars>
      </dgm:prSet>
      <dgm:spPr/>
    </dgm:pt>
    <dgm:pt modelId="{A9A37141-3A21-4B70-AD4C-5F8E19F31975}" type="pres">
      <dgm:prSet presAssocID="{0D3A6B02-2C49-4730-9F4D-A668647440D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A05C7-F385-4F1E-956B-0759F0AA3AD0}" type="pres">
      <dgm:prSet presAssocID="{AEA69EE7-48B3-4F81-AF0E-EF477A7B68BE}" presName="spacerL" presStyleCnt="0"/>
      <dgm:spPr/>
    </dgm:pt>
    <dgm:pt modelId="{34E3E11E-CABF-46F5-8F68-961A0C49D14E}" type="pres">
      <dgm:prSet presAssocID="{AEA69EE7-48B3-4F81-AF0E-EF477A7B68BE}" presName="sibTrans" presStyleLbl="sibTrans2D1" presStyleIdx="0" presStyleCnt="2"/>
      <dgm:spPr>
        <a:prstGeom prst="mathEqual">
          <a:avLst/>
        </a:prstGeom>
      </dgm:spPr>
      <dgm:t>
        <a:bodyPr/>
        <a:lstStyle/>
        <a:p>
          <a:endParaRPr lang="en-US"/>
        </a:p>
      </dgm:t>
    </dgm:pt>
    <dgm:pt modelId="{F03C095F-21F8-4724-8E92-38FA1E9E613F}" type="pres">
      <dgm:prSet presAssocID="{AEA69EE7-48B3-4F81-AF0E-EF477A7B68BE}" presName="spacerR" presStyleCnt="0"/>
      <dgm:spPr/>
    </dgm:pt>
    <dgm:pt modelId="{374DECA3-62B8-4E08-ADF1-DF884FBCF963}" type="pres">
      <dgm:prSet presAssocID="{9D76A3EB-5591-406C-9E5D-77D015C861B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0917E-AE5F-4D0B-8052-58C717EECB2D}" type="pres">
      <dgm:prSet presAssocID="{61EA3EDE-B355-4176-A9EE-AEBC56FB9D50}" presName="spacerL" presStyleCnt="0"/>
      <dgm:spPr/>
    </dgm:pt>
    <dgm:pt modelId="{714F4550-6861-4952-AF58-94BA5BB02990}" type="pres">
      <dgm:prSet presAssocID="{61EA3EDE-B355-4176-A9EE-AEBC56FB9D50}" presName="sibTrans" presStyleLbl="sibTrans2D1" presStyleIdx="1" presStyleCnt="2"/>
      <dgm:spPr>
        <a:prstGeom prst="mathMultiply">
          <a:avLst/>
        </a:prstGeom>
      </dgm:spPr>
      <dgm:t>
        <a:bodyPr/>
        <a:lstStyle/>
        <a:p>
          <a:endParaRPr lang="en-US"/>
        </a:p>
      </dgm:t>
    </dgm:pt>
    <dgm:pt modelId="{2EFE6C3F-518E-4631-938F-B6F119017F13}" type="pres">
      <dgm:prSet presAssocID="{61EA3EDE-B355-4176-A9EE-AEBC56FB9D50}" presName="spacerR" presStyleCnt="0"/>
      <dgm:spPr/>
    </dgm:pt>
    <dgm:pt modelId="{55D07B8B-4CF4-4757-A85E-9FB46359F623}" type="pres">
      <dgm:prSet presAssocID="{6B69290B-F622-4C8B-85DB-6B2E6C9B923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77ED9D-670C-4005-9E5F-C7B960F50C52}" srcId="{767DAB73-ABF5-4A75-9DD8-A93BAAF2D725}" destId="{6B69290B-F622-4C8B-85DB-6B2E6C9B923A}" srcOrd="2" destOrd="0" parTransId="{AA07B245-E556-42EC-92C6-5D07ECFA1B13}" sibTransId="{8E83DD8D-69BE-464E-AD5F-4C58AFE7FF20}"/>
    <dgm:cxn modelId="{C9D24B90-4B34-4FEE-ADCA-5749BFC47690}" srcId="{767DAB73-ABF5-4A75-9DD8-A93BAAF2D725}" destId="{0D3A6B02-2C49-4730-9F4D-A668647440D6}" srcOrd="0" destOrd="0" parTransId="{DE2BCFC5-3B55-4549-8E9E-1AD266921355}" sibTransId="{AEA69EE7-48B3-4F81-AF0E-EF477A7B68BE}"/>
    <dgm:cxn modelId="{E7B9DCA1-8FC4-4A43-82D8-CEBCE038F19C}" srcId="{767DAB73-ABF5-4A75-9DD8-A93BAAF2D725}" destId="{9D76A3EB-5591-406C-9E5D-77D015C861B6}" srcOrd="1" destOrd="0" parTransId="{5644777C-579D-43DD-A039-32AE4C0D6D93}" sibTransId="{61EA3EDE-B355-4176-A9EE-AEBC56FB9D50}"/>
    <dgm:cxn modelId="{0E0F887A-1C11-490D-A1E3-F4CBCE3C79A9}" type="presOf" srcId="{61EA3EDE-B355-4176-A9EE-AEBC56FB9D50}" destId="{714F4550-6861-4952-AF58-94BA5BB02990}" srcOrd="0" destOrd="0" presId="urn:microsoft.com/office/officeart/2005/8/layout/equation1"/>
    <dgm:cxn modelId="{423FFF75-ABC4-45C4-841C-63BD55418B8E}" type="presOf" srcId="{9D76A3EB-5591-406C-9E5D-77D015C861B6}" destId="{374DECA3-62B8-4E08-ADF1-DF884FBCF963}" srcOrd="0" destOrd="0" presId="urn:microsoft.com/office/officeart/2005/8/layout/equation1"/>
    <dgm:cxn modelId="{D81F2F9B-ACFE-429E-8963-3993054FA9D6}" type="presOf" srcId="{0D3A6B02-2C49-4730-9F4D-A668647440D6}" destId="{A9A37141-3A21-4B70-AD4C-5F8E19F31975}" srcOrd="0" destOrd="0" presId="urn:microsoft.com/office/officeart/2005/8/layout/equation1"/>
    <dgm:cxn modelId="{D93B047B-2987-4BFE-8A32-B9ED8CF2981B}" type="presOf" srcId="{767DAB73-ABF5-4A75-9DD8-A93BAAF2D725}" destId="{FFC9F4BF-ABA2-4CEF-BBA4-F5879B09E99A}" srcOrd="0" destOrd="0" presId="urn:microsoft.com/office/officeart/2005/8/layout/equation1"/>
    <dgm:cxn modelId="{BFC94A7B-C5BA-42F3-B145-86D13E41118B}" type="presOf" srcId="{6B69290B-F622-4C8B-85DB-6B2E6C9B923A}" destId="{55D07B8B-4CF4-4757-A85E-9FB46359F623}" srcOrd="0" destOrd="0" presId="urn:microsoft.com/office/officeart/2005/8/layout/equation1"/>
    <dgm:cxn modelId="{D351A3D6-2B52-4949-9CE4-F21DD39DB30E}" type="presOf" srcId="{AEA69EE7-48B3-4F81-AF0E-EF477A7B68BE}" destId="{34E3E11E-CABF-46F5-8F68-961A0C49D14E}" srcOrd="0" destOrd="0" presId="urn:microsoft.com/office/officeart/2005/8/layout/equation1"/>
    <dgm:cxn modelId="{84025CFF-3A86-4088-B6F0-132A22E53F02}" type="presParOf" srcId="{FFC9F4BF-ABA2-4CEF-BBA4-F5879B09E99A}" destId="{A9A37141-3A21-4B70-AD4C-5F8E19F31975}" srcOrd="0" destOrd="0" presId="urn:microsoft.com/office/officeart/2005/8/layout/equation1"/>
    <dgm:cxn modelId="{C953B8C7-A882-40EB-B8D6-75A8A106E5E6}" type="presParOf" srcId="{FFC9F4BF-ABA2-4CEF-BBA4-F5879B09E99A}" destId="{112A05C7-F385-4F1E-956B-0759F0AA3AD0}" srcOrd="1" destOrd="0" presId="urn:microsoft.com/office/officeart/2005/8/layout/equation1"/>
    <dgm:cxn modelId="{7C2B5F84-3D27-4CED-804E-6CA404DB5F9F}" type="presParOf" srcId="{FFC9F4BF-ABA2-4CEF-BBA4-F5879B09E99A}" destId="{34E3E11E-CABF-46F5-8F68-961A0C49D14E}" srcOrd="2" destOrd="0" presId="urn:microsoft.com/office/officeart/2005/8/layout/equation1"/>
    <dgm:cxn modelId="{FB608639-B556-4BDC-87B9-96A540327596}" type="presParOf" srcId="{FFC9F4BF-ABA2-4CEF-BBA4-F5879B09E99A}" destId="{F03C095F-21F8-4724-8E92-38FA1E9E613F}" srcOrd="3" destOrd="0" presId="urn:microsoft.com/office/officeart/2005/8/layout/equation1"/>
    <dgm:cxn modelId="{C3717362-5A4B-423E-BD87-045014E47F18}" type="presParOf" srcId="{FFC9F4BF-ABA2-4CEF-BBA4-F5879B09E99A}" destId="{374DECA3-62B8-4E08-ADF1-DF884FBCF963}" srcOrd="4" destOrd="0" presId="urn:microsoft.com/office/officeart/2005/8/layout/equation1"/>
    <dgm:cxn modelId="{4D7B8779-4CF8-4E26-A974-4E683BA97D68}" type="presParOf" srcId="{FFC9F4BF-ABA2-4CEF-BBA4-F5879B09E99A}" destId="{9D70917E-AE5F-4D0B-8052-58C717EECB2D}" srcOrd="5" destOrd="0" presId="urn:microsoft.com/office/officeart/2005/8/layout/equation1"/>
    <dgm:cxn modelId="{83008841-33CA-458B-98A7-4147E767F01E}" type="presParOf" srcId="{FFC9F4BF-ABA2-4CEF-BBA4-F5879B09E99A}" destId="{714F4550-6861-4952-AF58-94BA5BB02990}" srcOrd="6" destOrd="0" presId="urn:microsoft.com/office/officeart/2005/8/layout/equation1"/>
    <dgm:cxn modelId="{18BDD2FE-1447-4BF5-8C9D-515BFEE2901F}" type="presParOf" srcId="{FFC9F4BF-ABA2-4CEF-BBA4-F5879B09E99A}" destId="{2EFE6C3F-518E-4631-938F-B6F119017F13}" srcOrd="7" destOrd="0" presId="urn:microsoft.com/office/officeart/2005/8/layout/equation1"/>
    <dgm:cxn modelId="{26699370-44B4-40D8-8A29-72F51B023FA9}" type="presParOf" srcId="{FFC9F4BF-ABA2-4CEF-BBA4-F5879B09E99A}" destId="{55D07B8B-4CF4-4757-A85E-9FB46359F623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9BFE93B-471B-40BD-8BD6-2C80842E1A00}" type="datetimeFigureOut">
              <a:rPr lang="en-US"/>
              <a:pPr>
                <a:defRPr/>
              </a:pPr>
              <a:t>4/2/2012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624F24-88C1-4B78-A202-CA3626D04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04800" y="4343400"/>
            <a:ext cx="6248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4CA4B8-C6F1-4A64-A517-1039CEBCE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b="1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 pitchFamily="84" charset="-128"/>
      </a:defRPr>
    </a:lvl1pPr>
    <a:lvl2pPr marL="115888" indent="-115888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000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/>
      </a:defRPr>
    </a:lvl2pPr>
    <a:lvl3pPr marL="231775" indent="-115888" algn="l" rtl="0" eaLnBrk="0" fontAlgn="base" hangingPunct="0">
      <a:spcBef>
        <a:spcPct val="30000"/>
      </a:spcBef>
      <a:spcAft>
        <a:spcPct val="0"/>
      </a:spcAft>
      <a:buFont typeface="Century Gothic" pitchFamily="34" charset="0"/>
      <a:buChar char="–"/>
      <a:defRPr sz="1000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/>
      </a:defRPr>
    </a:lvl3pPr>
    <a:lvl4pPr marL="2317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/>
      </a:defRPr>
    </a:lvl4pPr>
    <a:lvl5pPr marL="3460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entury Gothic" pitchFamily="34" charset="0"/>
        <a:ea typeface="ＭＳ Ｐゴシック" pitchFamily="8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9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KM3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8"/>
          <p:cNvSpPr txBox="1"/>
          <p:nvPr userDrawn="1"/>
        </p:nvSpPr>
        <p:spPr>
          <a:xfrm>
            <a:off x="4572000" y="4214813"/>
            <a:ext cx="4202113" cy="106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Class Name</a:t>
            </a:r>
          </a:p>
          <a:p>
            <a:pPr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Instructor Name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Date, Semester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2" name="TextBox 9"/>
          <p:cNvSpPr txBox="1"/>
          <p:nvPr userDrawn="1"/>
        </p:nvSpPr>
        <p:spPr>
          <a:xfrm>
            <a:off x="4572000" y="5545138"/>
            <a:ext cx="4202113" cy="754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Book Title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Book Author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13" name="Picture 14" descr="Pearson_logo_bar_purple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4572003" y="1507059"/>
            <a:ext cx="4202806" cy="1383496"/>
          </a:xfrm>
        </p:spPr>
        <p:txBody>
          <a:bodyPr lIns="0" rIns="0" rtlCol="0">
            <a:normAutofit/>
          </a:bodyPr>
          <a:lstStyle>
            <a:lvl1pPr algn="l">
              <a:def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4572002" y="398742"/>
            <a:ext cx="4202806" cy="414058"/>
          </a:xfrm>
        </p:spPr>
        <p:txBody>
          <a:bodyPr lIns="0" rIns="0" rtlCol="0">
            <a:normAutofit/>
          </a:bodyPr>
          <a:lstStyle>
            <a:lvl1pPr algn="l">
              <a:def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4572003" y="1120105"/>
            <a:ext cx="4202806" cy="370026"/>
          </a:xfrm>
        </p:spPr>
        <p:txBody>
          <a:bodyPr lIns="0" rIns="0" rtlCol="0">
            <a:normAutofit/>
          </a:bodyPr>
          <a:lstStyle>
            <a:lvl1pPr algn="l"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9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IMG_5741.jpg"/>
          <p:cNvPicPr>
            <a:picLocks noChangeAspect="1"/>
          </p:cNvPicPr>
          <p:nvPr userDrawn="1"/>
        </p:nvPicPr>
        <p:blipFill>
          <a:blip r:embed="rId4"/>
          <a:srcRect l="48611"/>
          <a:stretch>
            <a:fillRect/>
          </a:stretch>
        </p:blipFill>
        <p:spPr bwMode="auto">
          <a:xfrm>
            <a:off x="-6350" y="-14288"/>
            <a:ext cx="5253038" cy="681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2"/>
          <p:cNvSpPr/>
          <p:nvPr userDrawn="1"/>
        </p:nvSpPr>
        <p:spPr bwMode="auto">
          <a:xfrm>
            <a:off x="4183063" y="-14288"/>
            <a:ext cx="4960937" cy="6872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2" name="TextBox 8"/>
          <p:cNvSpPr txBox="1"/>
          <p:nvPr userDrawn="1"/>
        </p:nvSpPr>
        <p:spPr>
          <a:xfrm>
            <a:off x="4572000" y="4214813"/>
            <a:ext cx="4202113" cy="1062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Class Name</a:t>
            </a:r>
          </a:p>
          <a:p>
            <a:pPr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Century Gothic"/>
              </a:rPr>
              <a:t>Instructor Name</a:t>
            </a:r>
          </a:p>
          <a:p>
            <a:pPr>
              <a:defRPr/>
            </a:pP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84" charset="-128"/>
                <a:cs typeface="ＭＳ Ｐゴシック" pitchFamily="84" charset="-128"/>
              </a:rPr>
              <a:t>Date, Semester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3" name="TextBox 9"/>
          <p:cNvSpPr txBox="1"/>
          <p:nvPr userDrawn="1"/>
        </p:nvSpPr>
        <p:spPr>
          <a:xfrm>
            <a:off x="4572000" y="5545138"/>
            <a:ext cx="4470400" cy="747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500">
                <a:solidFill>
                  <a:srgbClr val="7F7F7F"/>
                </a:solidFill>
                <a:latin typeface="Century Gothic" pitchFamily="34" charset="0"/>
              </a:rPr>
              <a:t>Foundations of Cost Control</a:t>
            </a:r>
          </a:p>
          <a:p>
            <a:r>
              <a:rPr lang="en-US" sz="1800">
                <a:solidFill>
                  <a:srgbClr val="7F7F7F"/>
                </a:solidFill>
                <a:latin typeface="Century Gothic" pitchFamily="34" charset="0"/>
              </a:rPr>
              <a:t>Daniel Traster</a:t>
            </a:r>
          </a:p>
        </p:txBody>
      </p:sp>
      <p:pic>
        <p:nvPicPr>
          <p:cNvPr id="15" name="Picture 14" descr="Pearson_logo_bar_purple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4572003" y="1507059"/>
            <a:ext cx="4202806" cy="1383496"/>
          </a:xfrm>
        </p:spPr>
        <p:txBody>
          <a:bodyPr lIns="0" rIns="0" rtlCol="0">
            <a:normAutofit/>
          </a:bodyPr>
          <a:lstStyle>
            <a:lvl1pPr algn="l">
              <a:def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4572002" y="398742"/>
            <a:ext cx="4202806" cy="414058"/>
          </a:xfrm>
        </p:spPr>
        <p:txBody>
          <a:bodyPr lIns="0" rIns="0" rtlCol="0">
            <a:normAutofit/>
          </a:bodyPr>
          <a:lstStyle>
            <a:lvl1pPr algn="l">
              <a:defRPr kumimoji="0" lang="en-US" sz="2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4572003" y="1120105"/>
            <a:ext cx="4202806" cy="370026"/>
          </a:xfrm>
        </p:spPr>
        <p:txBody>
          <a:bodyPr lIns="0" rIns="0" rtlCol="0">
            <a:normAutofit/>
          </a:bodyPr>
          <a:lstStyle>
            <a:lvl1pPr algn="l"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C9A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01168"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73ECF-818B-4830-8F5B-C27FB3B354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7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4images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Projects\current\10-2004 Pearson\working\stripe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1463" y="2260600"/>
            <a:ext cx="7297737" cy="308133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earson_logo_bar_purple.eps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2794005"/>
            <a:ext cx="6908800" cy="2387600"/>
          </a:xfrm>
        </p:spPr>
        <p:txBody>
          <a:bodyPr anchor="t">
            <a:noAutofit/>
          </a:bodyPr>
          <a:lstStyle>
            <a:lvl1pPr algn="ctr">
              <a:defRPr sz="2800" b="0" cap="none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304800" y="228600"/>
            <a:ext cx="8534402" cy="914400"/>
          </a:xfrm>
        </p:spPr>
        <p:txBody>
          <a:bodyPr/>
          <a:lstStyle>
            <a:lvl1pPr marL="0" indent="0">
              <a:spcBef>
                <a:spcPts val="0"/>
              </a:spcBef>
              <a:defRPr lang="en-US" sz="3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600" i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727199" y="2277540"/>
            <a:ext cx="6908800" cy="533399"/>
          </a:xfr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tlCol="0" anchorCtr="1">
            <a:noAutofit/>
          </a:bodyPr>
          <a:lstStyle>
            <a:lvl1pPr>
              <a:defRPr lang="en-US" sz="3600" b="1" kern="1200" dirty="0" smtClean="0">
                <a:solidFill>
                  <a:schemeClr val="accent4"/>
                </a:solidFill>
                <a:latin typeface="+mn-lt"/>
                <a:ea typeface="+mn-ea"/>
                <a:cs typeface="Times New Roman" pitchFamily="18" charset="0"/>
              </a:defRPr>
            </a:lvl1pPr>
            <a:lvl2pPr>
              <a:defRPr lang="en-US" sz="6600" b="1" kern="1200" dirty="0" smtClean="0">
                <a:solidFill>
                  <a:schemeClr val="bg1"/>
                </a:solidFill>
                <a:latin typeface="+mn-lt"/>
                <a:ea typeface="+mn-ea"/>
                <a:cs typeface="Times New Roman" pitchFamily="18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6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/>
          <p:nvPr userDrawn="1"/>
        </p:nvSpPr>
        <p:spPr bwMode="auto">
          <a:xfrm>
            <a:off x="200025" y="0"/>
            <a:ext cx="995363" cy="9144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94688" y="0"/>
            <a:ext cx="7696200" cy="914400"/>
          </a:xfrm>
          <a:noFill/>
          <a:ln w="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tIns="201168">
            <a:normAutofit/>
          </a:bodyPr>
          <a:lstStyle>
            <a:lvl1pPr marL="17145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99364" y="0"/>
            <a:ext cx="995324" cy="914400"/>
          </a:xfrm>
        </p:spPr>
        <p:txBody>
          <a:bodyPr anchor="ctr" anchorCtr="1">
            <a:noAutofit/>
          </a:bodyPr>
          <a:lstStyle>
            <a:lvl1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0" i="0" kern="1200" spc="-300" dirty="0" smtClean="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0" indent="-34290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itchFamily="34" charset="0"/>
              <a:buNone/>
              <a:defRPr lang="en-US" sz="4200" b="1" kern="1200" spc="-300" dirty="0" smtClean="0">
                <a:solidFill>
                  <a:srgbClr val="FFFFFF"/>
                </a:solidFill>
                <a:latin typeface="Century Gothic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05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0F6CF8C6-B526-4F84-81AE-7BD9D4A993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201168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799" y="1419225"/>
            <a:ext cx="4191000" cy="4525963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225"/>
            <a:ext cx="4191000" cy="4525963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4AD58-D86C-4F55-8588-360CA4FF28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tIns="201168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13A87-4EE4-4B28-A54B-A079C477C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ageNumb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4" name="Picture 12" descr="Small_AAKEOZS0.jpg"/>
          <p:cNvPicPr>
            <a:picLocks noChangeAspect="1"/>
          </p:cNvPicPr>
          <p:nvPr/>
        </p:nvPicPr>
        <p:blipFill>
          <a:blip r:embed="rId3"/>
          <a:srcRect t="6154" b="19231"/>
          <a:stretch>
            <a:fillRect/>
          </a:stretch>
        </p:blipFill>
        <p:spPr bwMode="auto">
          <a:xfrm>
            <a:off x="8153400" y="-15875"/>
            <a:ext cx="9906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/>
          <p:nvPr userDrawn="1"/>
        </p:nvSpPr>
        <p:spPr bwMode="auto">
          <a:xfrm>
            <a:off x="0" y="0"/>
            <a:ext cx="9144000" cy="67643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6" name="Picture 4" descr="Forks.jpg"/>
          <p:cNvPicPr>
            <a:picLocks noChangeAspect="1"/>
          </p:cNvPicPr>
          <p:nvPr userDrawn="1"/>
        </p:nvPicPr>
        <p:blipFill>
          <a:blip r:embed="rId4"/>
          <a:srcRect t="15898" b="24641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earson_logo_bar_purple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651827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ageNumber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01038" y="6011863"/>
            <a:ext cx="741362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912813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rgbClr val="9C9A00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>
              <a:lnSpc>
                <a:spcPct val="90000"/>
              </a:lnSpc>
              <a:defRPr/>
            </a:pPr>
            <a:endParaRPr lang="en-US" b="1" dirty="0">
              <a:solidFill>
                <a:schemeClr val="bg1"/>
              </a:solidFill>
              <a:latin typeface="Century Gothic" pitchFamily="3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419225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8675" y="6388100"/>
            <a:ext cx="107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31B3BB7-BFF6-4371-B468-8C886B6B1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8" descr="0132156555 - Traster"/>
          <p:cNvPicPr>
            <a:picLocks noChangeAspect="1" noChangeArrowheads="1"/>
          </p:cNvPicPr>
          <p:nvPr userDrawn="1"/>
        </p:nvPicPr>
        <p:blipFill>
          <a:blip r:embed="rId11"/>
          <a:srcRect l="11456" b="8134"/>
          <a:stretch>
            <a:fillRect/>
          </a:stretch>
        </p:blipFill>
        <p:spPr bwMode="auto">
          <a:xfrm>
            <a:off x="8064500" y="0"/>
            <a:ext cx="1079500" cy="914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89" r:id="rId3"/>
    <p:sldLayoutId id="2147483792" r:id="rId4"/>
    <p:sldLayoutId id="2147483793" r:id="rId5"/>
    <p:sldLayoutId id="2147483788" r:id="rId6"/>
    <p:sldLayoutId id="2147483787" r:id="rId7"/>
    <p:sldLayoutId id="2147483794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 Gothic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rtl="0" fontAlgn="base">
        <a:lnSpc>
          <a:spcPct val="95000"/>
        </a:lnSpc>
        <a:spcBef>
          <a:spcPts val="1200"/>
        </a:spcBef>
        <a:spcAft>
          <a:spcPct val="0"/>
        </a:spcAft>
        <a:buFont typeface="Arial" charset="0"/>
        <a:defRPr sz="2400" b="1" kern="1200">
          <a:solidFill>
            <a:srgbClr val="404040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228600" indent="-228600" algn="l" rtl="0" fontAlgn="base">
        <a:lnSpc>
          <a:spcPct val="95000"/>
        </a:lnSpc>
        <a:spcBef>
          <a:spcPts val="600"/>
        </a:spcBef>
        <a:spcAft>
          <a:spcPct val="0"/>
        </a:spcAft>
        <a:buFont typeface="Arial" charset="0"/>
        <a:buChar char="•"/>
        <a:defRPr sz="2000" kern="1200">
          <a:solidFill>
            <a:srgbClr val="404040"/>
          </a:solidFill>
          <a:latin typeface="+mn-lt"/>
          <a:ea typeface="ＭＳ Ｐゴシック" pitchFamily="84" charset="-128"/>
          <a:cs typeface="ＭＳ Ｐゴシック"/>
        </a:defRPr>
      </a:lvl2pPr>
      <a:lvl3pPr marL="457200" indent="-228600" algn="l" rtl="0" fontAlgn="base">
        <a:lnSpc>
          <a:spcPct val="95000"/>
        </a:lnSpc>
        <a:spcBef>
          <a:spcPts val="600"/>
        </a:spcBef>
        <a:spcAft>
          <a:spcPct val="0"/>
        </a:spcAft>
        <a:buClr>
          <a:srgbClr val="404040"/>
        </a:buClr>
        <a:buFont typeface="Century Gothic" pitchFamily="34" charset="0"/>
        <a:buChar char="–"/>
        <a:defRPr sz="2000" kern="1200">
          <a:solidFill>
            <a:srgbClr val="404040"/>
          </a:solidFill>
          <a:latin typeface="+mn-lt"/>
          <a:ea typeface="ＭＳ Ｐゴシック" pitchFamily="84" charset="-128"/>
          <a:cs typeface="ＭＳ Ｐゴシック"/>
        </a:defRPr>
      </a:lvl3pPr>
      <a:lvl4pPr marL="457200" indent="914400" algn="l" rtl="0" fontAlgn="base">
        <a:lnSpc>
          <a:spcPct val="95000"/>
        </a:lnSpc>
        <a:spcBef>
          <a:spcPts val="600"/>
        </a:spcBef>
        <a:spcAft>
          <a:spcPct val="0"/>
        </a:spcAft>
        <a:buFont typeface="Arial" charset="0"/>
        <a:defRPr sz="2000" kern="1200">
          <a:solidFill>
            <a:srgbClr val="404040"/>
          </a:solidFill>
          <a:latin typeface="+mn-lt"/>
          <a:ea typeface="ＭＳ Ｐゴシック" pitchFamily="84" charset="-128"/>
          <a:cs typeface="ＭＳ Ｐゴシック"/>
        </a:defRPr>
      </a:lvl4pPr>
      <a:lvl5pPr marL="685800" indent="1143000" algn="l" rtl="0" fontAlgn="base">
        <a:lnSpc>
          <a:spcPct val="95000"/>
        </a:lnSpc>
        <a:spcBef>
          <a:spcPts val="600"/>
        </a:spcBef>
        <a:spcAft>
          <a:spcPct val="0"/>
        </a:spcAft>
        <a:buFont typeface="Arial" charset="0"/>
        <a:defRPr sz="1600" kern="1200">
          <a:solidFill>
            <a:srgbClr val="404040"/>
          </a:solidFill>
          <a:latin typeface="+mn-lt"/>
          <a:ea typeface="ＭＳ Ｐゴシック" pitchFamily="84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0" y="1506538"/>
            <a:ext cx="4202113" cy="1384300"/>
          </a:xfrm>
        </p:spPr>
        <p:txBody>
          <a:bodyPr>
            <a:normAutofit fontScale="92500" lnSpcReduction="20000"/>
          </a:bodyPr>
          <a:lstStyle/>
          <a:p>
            <a:pPr marL="0">
              <a:buFont typeface="Arial" pitchFamily="84" charset="0"/>
              <a:buNone/>
              <a:defRPr/>
            </a:pPr>
            <a:r>
              <a:rPr/>
              <a:t>Receiving, Storage, and Issuing Control</a:t>
            </a:r>
          </a:p>
        </p:txBody>
      </p:sp>
      <p:sp>
        <p:nvSpPr>
          <p:cNvPr id="13314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4572000" y="1120775"/>
            <a:ext cx="4202113" cy="369888"/>
          </a:xfrm>
        </p:spPr>
        <p:txBody>
          <a:bodyPr/>
          <a:lstStyle/>
          <a:p>
            <a:pPr marL="0" indent="0"/>
            <a:r>
              <a:rPr>
                <a:ea typeface="ＭＳ Ｐゴシック"/>
                <a:cs typeface="ＭＳ Ｐゴシック"/>
              </a:rPr>
              <a:t>chapter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Coolers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88A3A915-61EF-43DF-829E-48AB13C05EEF}" type="slidenum">
              <a:rPr lang="en-US" smtClean="0"/>
              <a:pPr algn="r"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1190522"/>
          <a:ext cx="8175523" cy="487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1F59B4-E4F1-49F2-BFD8-519636CEC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61F59B4-E4F1-49F2-BFD8-519636CEC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92595D-ABE2-4CB0-A539-E35631768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D92595D-ABE2-4CB0-A539-E35631768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565415-BC19-401D-88BF-737C3F9B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05565415-BC19-401D-88BF-737C3F9B0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ED5B864-7B41-4007-8F4F-7DCEEB2FC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8ED5B864-7B41-4007-8F4F-7DCEEB2FC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964FD1-4420-4BA2-9479-A7953C6880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3964FD1-4420-4BA2-9479-A7953C6880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57EA0C-9FAB-4571-8EAF-F815968100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F757EA0C-9FAB-4571-8EAF-F815968100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BB1C9C-7F9B-4330-AD5E-D4ACFD60D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DFBB1C9C-7F9B-4330-AD5E-D4ACFD60D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F46A91-5D1F-4D41-8E8E-AE2888B51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26F46A91-5D1F-4D41-8E8E-AE2888B51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BFBBB8-07CB-40A1-A85B-8D8D16093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9BBFBBB8-07CB-40A1-A85B-8D8D16093C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29AE84-0D7D-4D69-8AD5-7D5290EBA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F929AE84-0D7D-4D69-8AD5-7D5290EBAA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FEE11E-EBBC-4658-BF24-142E9358E4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EFFEE11E-EBBC-4658-BF24-142E9358E4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Dry Storage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B62C6A1E-7DA4-44A4-8F53-78A615C775C5}" type="slidenum">
              <a:rPr lang="en-US" smtClean="0"/>
              <a:pPr algn="r">
                <a:defRPr/>
              </a:pPr>
              <a:t>11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82650" y="1279012"/>
          <a:ext cx="8175523" cy="487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1F59B4-E4F1-49F2-BFD8-519636CEC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61F59B4-E4F1-49F2-BFD8-519636CEC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92595D-ABE2-4CB0-A539-E35631768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D92595D-ABE2-4CB0-A539-E35631768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565415-BC19-401D-88BF-737C3F9B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05565415-BC19-401D-88BF-737C3F9B0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6B124A-6456-495F-A841-418D59E2C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086B124A-6456-495F-A841-418D59E2C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6E96E2-F0D2-425C-B5A5-102C1BA35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76E96E2-F0D2-425C-B5A5-102C1BA353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CF5302-CEB3-4B17-89A8-928F25399E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74CF5302-CEB3-4B17-89A8-928F25399E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FB6E94-4C57-43CE-872E-7DEB7D754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CBFB6E94-4C57-43CE-872E-7DEB7D754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Chemical and Cleaning Supplies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F28E364B-61C3-412F-B41F-23C8713CE725}" type="slidenum">
              <a:rPr lang="en-US" smtClean="0"/>
              <a:pPr algn="r">
                <a:defRPr/>
              </a:pPr>
              <a:t>12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04799" y="1396999"/>
          <a:ext cx="8175523" cy="487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61F59B4-E4F1-49F2-BFD8-519636CEC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61F59B4-E4F1-49F2-BFD8-519636CEC4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92595D-ABE2-4CB0-A539-E35631768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D92595D-ABE2-4CB0-A539-E35631768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565415-BC19-401D-88BF-737C3F9B0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05565415-BC19-401D-88BF-737C3F9B0A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136A99-DB67-431D-B92C-BA76D2128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9B136A99-DB67-431D-B92C-BA76D2128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9D5606-8CED-46A9-ACBA-B8088BBB05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A29D5606-8CED-46A9-ACBA-B8088BBB05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612C7D-B4EF-401C-BBB0-6A6F0601E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5E612C7D-B4EF-401C-BBB0-6A6F0601E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04C05E-1587-4F6A-A312-B29AD1FB5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B804C05E-1587-4F6A-A312-B29AD1FB50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Storage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Rotate stock using FIFO to reduce the risk of product spoilage in storage; place new products behind old ones.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Keep identical products in the same location.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Organize inventory sheets to align with product location on shelves.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Spoilage Report – lists products that spoiled in storage.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C99FF9E1-105E-4098-8DED-683232DB3EDC}" type="slidenum">
              <a:rPr lang="en-US" smtClean="0"/>
              <a:pPr algn="r"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Requisitions and Issuing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8EEA7CE1-AB5B-4894-88DC-656477394CB6}" type="slidenum">
              <a:rPr lang="en-US" smtClean="0"/>
              <a:pPr algn="r">
                <a:defRPr/>
              </a:pPr>
              <a:t>14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35974" y="1116781"/>
          <a:ext cx="7698658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8A6A4B-AF48-487C-B004-B7DB5D4E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B8A6A4B-AF48-487C-B004-B7DB5D4E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58A177-6AC9-4648-8BB7-43919ED09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7658A177-6AC9-4648-8BB7-43919ED096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4E2ADA-87FA-4123-9C7F-0805DCBDD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1A4E2ADA-87FA-4123-9C7F-0805DCBDD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D7590D-54C3-4DEF-A13A-78F31683F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65D7590D-54C3-4DEF-A13A-78F31683F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7FC546-0BD3-4F6E-87EB-E7731722A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2E7FC546-0BD3-4F6E-87EB-E7731722A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8D7153-09FA-44BA-A1D6-E994037DC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F78D7153-09FA-44BA-A1D6-E994037DC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B76182-A7A3-4363-B329-1A3334D063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F9B76182-A7A3-4363-B329-1A3334D063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159BE2-2A5E-4EED-ACB0-7E605BBF83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D0159BE2-2A5E-4EED-ACB0-7E605BBF83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Closed vs. Open Storerooms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1646EB2-F6F9-4253-A65D-3972CF2AA16D}" type="slidenum">
              <a:rPr lang="en-US" smtClean="0"/>
              <a:pPr algn="r">
                <a:defRPr/>
              </a:pPr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90525" y="1955800"/>
            <a:ext cx="4181475" cy="3544888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572000" y="1955800"/>
            <a:ext cx="4181475" cy="3544888"/>
          </a:xfrm>
          <a:prstGeom prst="rect">
            <a:avLst/>
          </a:prstGeom>
          <a:gradFill>
            <a:gsLst>
              <a:gs pos="17000">
                <a:schemeClr val="accent3"/>
              </a:gs>
              <a:gs pos="100000">
                <a:schemeClr val="tx2">
                  <a:alpha val="73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280444" y="3728244"/>
            <a:ext cx="4583112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9600" y="2517775"/>
            <a:ext cx="3505200" cy="2419350"/>
          </a:xfrm>
          <a:prstGeom prst="rect">
            <a:avLst/>
          </a:prstGeom>
          <a:noFill/>
          <a:ln w="3175">
            <a:noFill/>
          </a:ln>
          <a:effectLst/>
        </p:spPr>
        <p:txBody>
          <a:bodyPr anchor="ctr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Closed Storerooms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Pro</a:t>
            </a:r>
            <a:r>
              <a:rPr lang="en-US" kern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: More control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Con</a:t>
            </a:r>
            <a:r>
              <a:rPr lang="en-US" kern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: More costly, requiring high labor costs for a storeroom manager or clerk.</a:t>
            </a:r>
            <a:endParaRPr lang="en-US" kern="0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14800" y="3271838"/>
            <a:ext cx="914400" cy="914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Century Gothic" pitchFamily="34" charset="0"/>
                <a:ea typeface="+mn-ea"/>
                <a:cs typeface="+mn-cs"/>
              </a:rPr>
              <a:t>vs.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7175" y="2560638"/>
            <a:ext cx="3128963" cy="1422400"/>
          </a:xfrm>
          <a:prstGeom prst="rect">
            <a:avLst/>
          </a:prstGeom>
          <a:noFill/>
          <a:ln w="3175">
            <a:noFill/>
          </a:ln>
          <a:effectLst/>
        </p:spPr>
        <p:txBody>
          <a:bodyPr anchor="ctr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Open Storerooms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kern="0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Pro</a:t>
            </a:r>
            <a:r>
              <a:rPr lang="en-US" kern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: Less costly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Con</a:t>
            </a:r>
            <a:r>
              <a:rPr lang="en-US" kern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: Less secure</a:t>
            </a:r>
            <a:endParaRPr lang="en-US" kern="0" dirty="0">
              <a:solidFill>
                <a:schemeClr val="bg1"/>
              </a:solidFill>
              <a:latin typeface="+mn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Storeroom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84" charset="0"/>
              <a:buNone/>
              <a:defRPr/>
            </a:pPr>
            <a:r>
              <a:rPr lang="en-US" dirty="0">
                <a:solidFill>
                  <a:schemeClr val="accent4"/>
                </a:solidFill>
              </a:rPr>
              <a:t>Open Storeroom controls: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Keep storeroom open only briefly and watch employees closely during that </a:t>
            </a:r>
            <a:r>
              <a:rPr lang="en-US" dirty="0" smtClean="0"/>
              <a:t>time.</a:t>
            </a: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Only managers access storeroom when not actively </a:t>
            </a:r>
            <a:r>
              <a:rPr lang="en-US" dirty="0" smtClean="0"/>
              <a:t>open.</a:t>
            </a:r>
            <a:endParaRPr 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Keep expensive products locked up; only manager can access </a:t>
            </a:r>
            <a:r>
              <a:rPr lang="en-US" dirty="0" smtClean="0"/>
              <a:t>them.</a:t>
            </a:r>
            <a:endParaRPr lang="en-US" dirty="0"/>
          </a:p>
          <a:p>
            <a:pPr>
              <a:buFont typeface="Arial" pitchFamily="84" charset="0"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General Controls: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Conduct regular inventories to catch high food cost problems early.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Install security cameras.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1FEE183F-DD25-4CFB-BA6C-391AA0A6589F}" type="slidenum">
              <a:rPr lang="en-US" smtClean="0"/>
              <a:pPr algn="r"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Requisition and Issuing Process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5A5531E8-CDB0-4EB8-9BC5-35CBF3B8CBC2}" type="slidenum">
              <a:rPr lang="en-US" smtClean="0"/>
              <a:pPr algn="r">
                <a:defRPr/>
              </a:pPr>
              <a:t>17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17988" y="1209367"/>
          <a:ext cx="7860890" cy="5543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A75588-1CDF-42FE-9D0D-A057D31CF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0A75588-1CDF-42FE-9D0D-A057D31CF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1AC83C-D2D5-4DF2-8C8B-CB2B731F1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BD1AC83C-D2D5-4DF2-8C8B-CB2B731F1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89EEC9-94FF-4EBF-A540-5122B46328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E489EEC9-94FF-4EBF-A540-5122B46328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04EB5B-9590-4458-84AC-534EE1C38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EB04EB5B-9590-4458-84AC-534EE1C38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DE942A-610A-42C1-BEA7-4DB9911C9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66DE942A-610A-42C1-BEA7-4DB9911C9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Transfers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025" y="3436938"/>
            <a:ext cx="8004175" cy="2782887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Transfer form looks like requisition form but lists departments issuing and receiving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Sent to cost control manager with requisitions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A5914A54-5B2B-4BF5-9076-5E79E9D68B39}" type="slidenum">
              <a:rPr lang="en-US" smtClean="0"/>
              <a:pPr algn="r">
                <a:defRPr/>
              </a:pPr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5025" y="1385888"/>
            <a:ext cx="8308975" cy="1343025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85888" y="1684338"/>
            <a:ext cx="773906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A </a:t>
            </a: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transfer </a:t>
            </a: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is issuing or receiving food from another department or business unit.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Conducting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1 person counts and 1 person records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Use blank sheets or printed inventory lists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Can use handheld scanners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Completed sheet includes name, quantity, unit, and extended price for each item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Do when restaurant is closed and no deliveries are scheduled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81419EE3-1621-4796-B1AC-C3E16C9C270A}" type="slidenum">
              <a:rPr lang="en-US" smtClean="0"/>
              <a:pPr algn="r"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Opening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Describe a foodservice receiving area that you have seen.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What goes on there (specifically)?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What equipment is present and used there?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0FD6759-F42A-4243-A739-226BA4E0ADF7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Valuing Inventory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D62522FF-3BA4-420C-9604-F1EA0A62DA91}" type="slidenum">
              <a:rPr lang="en-US" smtClean="0"/>
              <a:pPr algn="r">
                <a:defRPr/>
              </a:pPr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60425" y="4611688"/>
            <a:ext cx="8283575" cy="1427162"/>
          </a:xfrm>
          <a:prstGeom prst="rect">
            <a:avLst/>
          </a:prstGeom>
          <a:gradFill>
            <a:gsLst>
              <a:gs pos="17000">
                <a:schemeClr val="accent4"/>
              </a:gs>
              <a:gs pos="100000">
                <a:schemeClr val="accent4">
                  <a:lumMod val="5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85888" y="4883150"/>
            <a:ext cx="7331075" cy="10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514350">
              <a:defRPr/>
            </a:pP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NOTE: </a:t>
            </a: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Price </a:t>
            </a: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per </a:t>
            </a: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unit</a:t>
            </a:r>
            <a:r>
              <a:rPr lang="en-US" b="1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 </a:t>
            </a: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is not always </a:t>
            </a: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obvious, since prices may change </a:t>
            </a: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with each </a:t>
            </a:r>
            <a:r>
              <a:rPr lang="en-US" dirty="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order.</a:t>
            </a:r>
            <a:endParaRPr lang="en-US" dirty="0">
              <a:solidFill>
                <a:schemeClr val="bg1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04800" y="836249"/>
          <a:ext cx="8171090" cy="4041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A37141-3A21-4B70-AD4C-5F8E19F3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9A37141-3A21-4B70-AD4C-5F8E19F31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E3E11E-CABF-46F5-8F68-961A0C49D1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34E3E11E-CABF-46F5-8F68-961A0C49D1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4DECA3-62B8-4E08-ADF1-DF884FBCF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74DECA3-62B8-4E08-ADF1-DF884FBCF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4F4550-6861-4952-AF58-94BA5BB02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714F4550-6861-4952-AF58-94BA5BB02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D07B8B-4CF4-4757-A85E-9FB46359F6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5D07B8B-4CF4-4757-A85E-9FB46359F6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Graphic spid="7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Valuing Inventory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06204116-EAB8-433D-A33E-F1E3FAF7C66A}" type="slidenum">
              <a:rPr lang="en-US" smtClean="0"/>
              <a:pPr algn="r">
                <a:defRPr/>
              </a:pPr>
              <a:t>21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1179871"/>
          <a:ext cx="8200103" cy="5573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6C44B6-9778-4D73-8BFC-04BE3A5F6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E6C44B6-9778-4D73-8BFC-04BE3A5F6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E09271-093B-4F2B-AC9C-1B023A0D2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CE09271-093B-4F2B-AC9C-1B023A0D2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262408-3893-4D9A-B416-B93D5182E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E7262408-3893-4D9A-B416-B93D5182E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725F36-B870-4A82-92A3-BCFC3E3C65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5B725F36-B870-4A82-92A3-BCFC3E3C65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899834-377F-4957-A0FC-7EF1BFDBA2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20899834-377F-4957-A0FC-7EF1BFDBA2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651356-CADC-4E6E-B6B1-4CBC27E74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64651356-CADC-4E6E-B6B1-4CBC27E74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08FA94-4E97-4832-A615-999D9B171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9208FA94-4E97-4832-A615-999D9B171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F1CE54-FE06-4F07-9DD2-B36C9393F8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59F1CE54-FE06-4F07-9DD2-B36C9393F8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02BBE7-2D85-4D85-8AA9-BB91B660E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5C02BBE7-2D85-4D85-8AA9-BB91B660E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F152EA-1C88-4C82-9C66-0428FEDFC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97F152EA-1C88-4C82-9C66-0428FEDFC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C69AB8-13D0-4F75-AFFA-940B10F43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7AC69AB8-13D0-4F75-AFFA-940B10F43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FIFO (First In, First Out) Method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B9DE43E6-8AB2-4D52-B7D5-1A7851E9B5AF}" type="slidenum">
              <a:rPr lang="en-US" smtClean="0"/>
              <a:pPr algn="r">
                <a:defRPr/>
              </a:pPr>
              <a:t>22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5025" y="2876550"/>
            <a:ext cx="8308975" cy="1812925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85888" y="3365500"/>
            <a:ext cx="7739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Assumes cost is based on most recent invoice and only progresses back in time if there is more inventory than can be accounted for with the latest invoice.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9a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9225"/>
            <a:ext cx="8534400" cy="240665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A restaurant has 140# of flour in inventory on Aug. 20</a:t>
            </a:r>
            <a:r>
              <a:rPr lang="en-US" baseline="30000" smtClean="0">
                <a:ea typeface="ＭＳ Ｐゴシック"/>
                <a:cs typeface="ＭＳ Ｐゴシック"/>
              </a:rPr>
              <a:t>th</a:t>
            </a:r>
            <a:r>
              <a:rPr lang="en-US" smtClean="0">
                <a:ea typeface="ＭＳ Ｐゴシック"/>
                <a:cs typeface="ＭＳ Ｐゴシック"/>
              </a:rPr>
              <a:t>.  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It purchased: </a:t>
            </a:r>
          </a:p>
          <a:p>
            <a:pPr lvl="2">
              <a:buFont typeface="Century Gothic" pitchFamily="34" charset="0"/>
              <a:buChar char="―"/>
            </a:pPr>
            <a:r>
              <a:rPr lang="en-US" sz="2400" smtClean="0">
                <a:ea typeface="ＭＳ Ｐゴシック"/>
              </a:rPr>
              <a:t>50# on Aug. 3</a:t>
            </a:r>
            <a:r>
              <a:rPr lang="en-US" sz="2400" baseline="30000" smtClean="0">
                <a:ea typeface="ＭＳ Ｐゴシック"/>
              </a:rPr>
              <a:t>rd</a:t>
            </a:r>
            <a:r>
              <a:rPr lang="en-US" sz="2400" smtClean="0">
                <a:ea typeface="ＭＳ Ｐゴシック"/>
              </a:rPr>
              <a:t> for $23/50# </a:t>
            </a:r>
          </a:p>
          <a:p>
            <a:pPr lvl="2">
              <a:buFont typeface="Century Gothic" pitchFamily="34" charset="0"/>
              <a:buChar char="―"/>
            </a:pPr>
            <a:r>
              <a:rPr lang="en-US" sz="2400" smtClean="0">
                <a:ea typeface="ＭＳ Ｐゴシック"/>
              </a:rPr>
              <a:t>50# on Aug 10</a:t>
            </a:r>
            <a:r>
              <a:rPr lang="en-US" sz="2400" baseline="30000" smtClean="0">
                <a:ea typeface="ＭＳ Ｐゴシック"/>
              </a:rPr>
              <a:t>th</a:t>
            </a:r>
            <a:r>
              <a:rPr lang="en-US" sz="2400" smtClean="0">
                <a:ea typeface="ＭＳ Ｐゴシック"/>
              </a:rPr>
              <a:t> for $24/50#</a:t>
            </a:r>
          </a:p>
          <a:p>
            <a:pPr lvl="2">
              <a:buFont typeface="Century Gothic" pitchFamily="34" charset="0"/>
              <a:buChar char="―"/>
            </a:pPr>
            <a:r>
              <a:rPr lang="en-US" sz="2400" smtClean="0">
                <a:ea typeface="ＭＳ Ｐゴシック"/>
              </a:rPr>
              <a:t>100# on Aug. 17</a:t>
            </a:r>
            <a:r>
              <a:rPr lang="en-US" sz="2400" baseline="30000" smtClean="0">
                <a:ea typeface="ＭＳ Ｐゴシック"/>
              </a:rPr>
              <a:t>th</a:t>
            </a:r>
            <a:r>
              <a:rPr lang="en-US" sz="2400" smtClean="0">
                <a:ea typeface="ＭＳ Ｐゴシック"/>
              </a:rPr>
              <a:t> at $23.50/50#.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C882DB5-1F23-4044-B8DA-037C0BD5336D}" type="slidenum">
              <a:rPr lang="en-US" smtClean="0"/>
              <a:pPr algn="r">
                <a:defRPr/>
              </a:pPr>
              <a:t>23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0" y="4906963"/>
            <a:ext cx="6623050" cy="1054100"/>
          </a:xfrm>
          <a:prstGeom prst="rect">
            <a:avLst/>
          </a:prstGeom>
          <a:gradFill>
            <a:gsLst>
              <a:gs pos="17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75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4867275"/>
            <a:ext cx="63865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Using the FIFO Method, What is the value of the flour in inventory?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9a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itchFamily="84" charset="0"/>
              <a:buNone/>
              <a:defRPr/>
            </a:pPr>
            <a:r>
              <a:rPr lang="en-US" dirty="0" smtClean="0"/>
              <a:t>100# @ $23.50/50# = 100 X 23.50 ÷ 50 </a:t>
            </a:r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>
                <a:solidFill>
                  <a:schemeClr val="accent2"/>
                </a:solidFill>
              </a:rPr>
              <a:t>= $47</a:t>
            </a:r>
          </a:p>
          <a:p>
            <a:pPr algn="ctr">
              <a:buFont typeface="Arial" pitchFamily="84" charset="0"/>
              <a:buNone/>
              <a:defRPr/>
            </a:pPr>
            <a:endParaRPr lang="en-US" dirty="0" smtClean="0"/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/>
              <a:t>40# @ $24/50# = 40 X 24 ÷ 50 </a:t>
            </a:r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>
                <a:solidFill>
                  <a:schemeClr val="accent4"/>
                </a:solidFill>
              </a:rPr>
              <a:t>= $19.20</a:t>
            </a:r>
          </a:p>
          <a:p>
            <a:pPr algn="ctr">
              <a:buFont typeface="Arial" pitchFamily="84" charset="0"/>
              <a:buNone/>
              <a:defRPr/>
            </a:pPr>
            <a:endParaRPr lang="en-US" dirty="0" smtClean="0"/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/>
              <a:t>Total for 140# = $47 + $19.20 </a:t>
            </a:r>
          </a:p>
          <a:p>
            <a:pPr algn="ctr">
              <a:buFont typeface="Arial" pitchFamily="84" charset="0"/>
              <a:buNone/>
              <a:defRPr/>
            </a:pPr>
            <a:r>
              <a:rPr lang="en-US" dirty="0" smtClean="0">
                <a:solidFill>
                  <a:schemeClr val="accent3"/>
                </a:solidFill>
              </a:rPr>
              <a:t>= $66.20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ECE1CAFA-2C7F-44B8-B97C-F71E268A6BAE}" type="slidenum">
              <a:rPr lang="en-US" smtClean="0"/>
              <a:pPr algn="r"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LIFO (Last In, First Out) Method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8CB90795-AEDE-4210-9CBC-02D2C996C433}" type="slidenum">
              <a:rPr lang="en-US" smtClean="0"/>
              <a:pPr algn="r">
                <a:defRPr/>
              </a:pPr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55663" y="2698750"/>
            <a:ext cx="8288337" cy="1636713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406525" y="3173413"/>
            <a:ext cx="7737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Cost based on the first invoice for the period and only progresses forward once the entire inventory for that invoice has been accounted for.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9b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2994025"/>
            <a:ext cx="7905750" cy="3225800"/>
          </a:xfrm>
        </p:spPr>
        <p:txBody>
          <a:bodyPr/>
          <a:lstStyle/>
          <a:p>
            <a:pPr>
              <a:buFont typeface="Arial" pitchFamily="84" charset="0"/>
              <a:buNone/>
              <a:defRPr/>
            </a:pPr>
            <a:r>
              <a:rPr lang="en-US" dirty="0" smtClean="0"/>
              <a:t>50# @ $23/50# = 50 X 23 ÷ 50 = </a:t>
            </a:r>
            <a:r>
              <a:rPr lang="en-US" dirty="0" smtClean="0">
                <a:solidFill>
                  <a:schemeClr val="tx2"/>
                </a:solidFill>
              </a:rPr>
              <a:t>$23</a:t>
            </a:r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50# @ $24/50# = 50 X 24 ÷ 50 = </a:t>
            </a:r>
            <a:r>
              <a:rPr lang="en-US" dirty="0" smtClean="0">
                <a:solidFill>
                  <a:schemeClr val="tx2"/>
                </a:solidFill>
              </a:rPr>
              <a:t>$24</a:t>
            </a:r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40# @ $23.50/50# = 40 X 23.50 ÷ 50 = </a:t>
            </a:r>
            <a:r>
              <a:rPr lang="en-US" dirty="0" smtClean="0">
                <a:solidFill>
                  <a:schemeClr val="tx2"/>
                </a:solidFill>
              </a:rPr>
              <a:t>$18.80</a:t>
            </a:r>
          </a:p>
          <a:p>
            <a:pPr>
              <a:buFont typeface="Arial" pitchFamily="84" charset="0"/>
              <a:buNone/>
              <a:defRPr/>
            </a:pPr>
            <a:r>
              <a:rPr lang="en-US" dirty="0" smtClean="0">
                <a:solidFill>
                  <a:schemeClr val="accent4"/>
                </a:solidFill>
              </a:rPr>
              <a:t>Total for 140# = $23 + $24 + $18.80 = </a:t>
            </a:r>
            <a:r>
              <a:rPr lang="en-US" dirty="0" smtClean="0">
                <a:solidFill>
                  <a:schemeClr val="accent3"/>
                </a:solidFill>
              </a:rPr>
              <a:t>$65.80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F748F44B-28E2-4B27-BC1F-F080E1134120}" type="slidenum">
              <a:rPr lang="en-US" smtClean="0"/>
              <a:pPr algn="r">
                <a:defRPr/>
              </a:pPr>
              <a:t>26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33450" y="1069975"/>
            <a:ext cx="8210550" cy="1458913"/>
          </a:xfrm>
          <a:prstGeom prst="rect">
            <a:avLst/>
          </a:prstGeom>
          <a:gradFill>
            <a:gsLst>
              <a:gs pos="17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75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8917" name="Content Placeholder 2"/>
          <p:cNvSpPr txBox="1">
            <a:spLocks/>
          </p:cNvSpPr>
          <p:nvPr/>
        </p:nvSpPr>
        <p:spPr bwMode="auto">
          <a:xfrm>
            <a:off x="1406525" y="1200150"/>
            <a:ext cx="77374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From data in example 9a, calculate the value of 140# of flour using the LIFO method.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Weighted Average Method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4952BCD5-06A0-418E-8E31-9699DC25DF26}" type="slidenum">
              <a:rPr lang="en-US" smtClean="0"/>
              <a:pPr algn="r">
                <a:defRPr/>
              </a:pPr>
              <a:t>27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4875" y="3225800"/>
            <a:ext cx="21304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4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Price per unit</a:t>
            </a:r>
            <a:endParaRPr lang="en-US" b="1" dirty="0">
              <a:solidFill>
                <a:schemeClr val="accent4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7463" y="2025650"/>
            <a:ext cx="42465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total amount spent on an ingredient over the inventory period </a:t>
            </a:r>
          </a:p>
        </p:txBody>
      </p:sp>
      <p:sp>
        <p:nvSpPr>
          <p:cNvPr id="9" name="Rectangle 8"/>
          <p:cNvSpPr/>
          <p:nvPr/>
        </p:nvSpPr>
        <p:spPr>
          <a:xfrm>
            <a:off x="3827463" y="3749675"/>
            <a:ext cx="42465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total number of units of that ingredient purchased during the same period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57575" y="3255963"/>
            <a:ext cx="3698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113213" y="3486150"/>
            <a:ext cx="36671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9c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2698750"/>
            <a:ext cx="7905750" cy="3521075"/>
          </a:xfrm>
        </p:spPr>
        <p:txBody>
          <a:bodyPr>
            <a:normAutofit/>
          </a:bodyPr>
          <a:lstStyle/>
          <a:p>
            <a:pPr>
              <a:buFont typeface="Arial" pitchFamily="84" charset="0"/>
              <a:buNone/>
              <a:defRPr/>
            </a:pPr>
            <a:r>
              <a:rPr lang="en-US" dirty="0" smtClean="0"/>
              <a:t>50# X $23/50# = </a:t>
            </a:r>
            <a:r>
              <a:rPr lang="en-US" dirty="0" smtClean="0">
                <a:solidFill>
                  <a:schemeClr val="tx2"/>
                </a:solidFill>
              </a:rPr>
              <a:t>$23</a:t>
            </a:r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50# X $24/50# = </a:t>
            </a:r>
            <a:r>
              <a:rPr lang="en-US" dirty="0" smtClean="0">
                <a:solidFill>
                  <a:schemeClr val="tx2"/>
                </a:solidFill>
              </a:rPr>
              <a:t>$24</a:t>
            </a:r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100# X $23.50/50# = </a:t>
            </a:r>
            <a:r>
              <a:rPr lang="en-US" dirty="0" smtClean="0">
                <a:solidFill>
                  <a:schemeClr val="tx2"/>
                </a:solidFill>
              </a:rPr>
              <a:t>$47</a:t>
            </a:r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Total Flour expense = $23 + $24 + $47 = </a:t>
            </a:r>
            <a:r>
              <a:rPr lang="en-US" dirty="0" smtClean="0">
                <a:solidFill>
                  <a:schemeClr val="tx2"/>
                </a:solidFill>
              </a:rPr>
              <a:t>$94</a:t>
            </a:r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Total weight = 50# + 50# + 100# = </a:t>
            </a:r>
            <a:r>
              <a:rPr lang="en-US" dirty="0" smtClean="0">
                <a:solidFill>
                  <a:schemeClr val="tx2"/>
                </a:solidFill>
              </a:rPr>
              <a:t>200#</a:t>
            </a:r>
          </a:p>
          <a:p>
            <a:pPr>
              <a:buFont typeface="Arial" pitchFamily="84" charset="0"/>
              <a:buNone/>
              <a:defRPr/>
            </a:pPr>
            <a:r>
              <a:rPr lang="en-US" dirty="0" smtClean="0"/>
              <a:t>Price per unit = $94 ÷ 200# = </a:t>
            </a:r>
            <a:r>
              <a:rPr lang="en-US" dirty="0" smtClean="0">
                <a:solidFill>
                  <a:schemeClr val="tx2"/>
                </a:solidFill>
              </a:rPr>
              <a:t>$0.47/#</a:t>
            </a:r>
          </a:p>
          <a:p>
            <a:pPr>
              <a:buFont typeface="Arial" pitchFamily="84" charset="0"/>
              <a:buNone/>
              <a:defRPr/>
            </a:pPr>
            <a:r>
              <a:rPr lang="en-US" dirty="0" smtClean="0">
                <a:solidFill>
                  <a:schemeClr val="accent4"/>
                </a:solidFill>
              </a:rPr>
              <a:t>Value of 140# = 140# X $0.47/# = </a:t>
            </a:r>
            <a:r>
              <a:rPr lang="en-US" dirty="0" smtClean="0">
                <a:solidFill>
                  <a:schemeClr val="tx2"/>
                </a:solidFill>
              </a:rPr>
              <a:t>$65.80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BD31304A-A5A8-4DDE-B60C-2E7DE8BF7CD1}" type="slidenum">
              <a:rPr lang="en-US" smtClean="0"/>
              <a:pPr algn="r">
                <a:defRPr/>
              </a:pPr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933450" y="1069975"/>
            <a:ext cx="8210550" cy="1458913"/>
          </a:xfrm>
          <a:prstGeom prst="rect">
            <a:avLst/>
          </a:prstGeom>
          <a:gradFill>
            <a:gsLst>
              <a:gs pos="17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75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0965" name="Content Placeholder 2"/>
          <p:cNvSpPr txBox="1">
            <a:spLocks/>
          </p:cNvSpPr>
          <p:nvPr/>
        </p:nvSpPr>
        <p:spPr bwMode="auto">
          <a:xfrm>
            <a:off x="1406525" y="1200150"/>
            <a:ext cx="77374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From data in Example 9a, calculate value of 140# of flour using Weighted Average.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Actual Cost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025" y="2625725"/>
            <a:ext cx="8004175" cy="35941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Inventory sheet must have multiple lines per product as identical products with different unit costs must be counted separately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If inventory is properly rotated, this method is the same as the FIFO method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C6FA9BC4-D5A4-4E91-AE50-D576E51B1728}" type="slidenum">
              <a:rPr lang="en-US" smtClean="0"/>
              <a:pPr algn="r">
                <a:defRPr/>
              </a:pPr>
              <a:t>29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5025" y="1135063"/>
            <a:ext cx="8308975" cy="1343025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85888" y="1433513"/>
            <a:ext cx="773906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The </a:t>
            </a: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Actual Cost Method</a:t>
            </a:r>
            <a:r>
              <a:rPr lang="en-US">
                <a:solidFill>
                  <a:schemeClr val="bg1"/>
                </a:solidFill>
                <a:latin typeface="Century Gothic" pitchFamily="34" charset="0"/>
              </a:rPr>
              <a:t> uses the price written on each unit at the time of storage.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smtClean="0"/>
              <a:t>Required Resources for Receiving</a:t>
            </a:r>
            <a:endParaRPr/>
          </a:p>
        </p:txBody>
      </p:sp>
      <p:sp>
        <p:nvSpPr>
          <p:cNvPr id="15362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19225"/>
            <a:ext cx="4191000" cy="4525963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Well-trained Employee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Space to receive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Scales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Thermometer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Knife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Ruler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Hand Truck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Dollies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Cleaning Supplies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Pens, Paper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Clipboards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Calculators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Desk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Computer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File Cabinets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ED59A1FF-D345-490E-9476-994FF647632F}" type="slidenum">
              <a:rPr lang="en-US" smtClean="0"/>
              <a:pPr algn="r"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Most Recent Price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Uses the most recent invoice price as the price per unit for all units of that item in inventory.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Referring to example 9a, all 140# of flour would be valued at $23.50/50# for this method.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1F758561-888F-46C2-B6CE-F6DD3AD5DCBA}" type="slidenum">
              <a:rPr lang="en-US" smtClean="0"/>
              <a:pPr algn="r"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Total Inventory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63" y="3333750"/>
            <a:ext cx="9031287" cy="1676400"/>
          </a:xfrm>
        </p:spPr>
        <p:txBody>
          <a:bodyPr/>
          <a:lstStyle/>
          <a:p>
            <a:pPr>
              <a:buFont typeface="Arial" pitchFamily="84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Total inventory value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accent4"/>
                </a:solidFill>
              </a:rPr>
              <a:t>sum of all inventory item extensions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97197F39-A0AE-4278-AB6B-994999E56062}" type="slidenum">
              <a:rPr lang="en-US" smtClean="0"/>
              <a:pPr algn="r">
                <a:defRPr/>
              </a:pPr>
              <a:t>31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5025" y="1135063"/>
            <a:ext cx="8308975" cy="1343025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1">
                  <a:lumMod val="80000"/>
                  <a:lumOff val="20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85888" y="1433513"/>
            <a:ext cx="7739062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The inventory value is both the closing inventory value for the prior period and the opening inventory value for the upcoming period.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Preventing Inventory Theft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E56454C1-1C56-4870-A3F5-6E1AA6C13FE6}" type="slidenum">
              <a:rPr lang="en-US" smtClean="0"/>
              <a:pPr algn="r">
                <a:defRPr/>
              </a:pPr>
              <a:t>32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27703" y="1224116"/>
          <a:ext cx="8037871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855185-F93A-4FB4-A65E-F6F8DF130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A855185-F93A-4FB4-A65E-F6F8DF130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4CBD10-EA88-4132-BD95-F8A81999E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E04CBD10-EA88-4132-BD95-F8A81999E4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2358E84-0E85-477E-88CE-3B4A462E6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12358E84-0E85-477E-88CE-3B4A462E6B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A39A7B-32A8-4BF4-ADF8-CA86FCFBD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29A39A7B-32A8-4BF4-ADF8-CA86FCFBDA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CBBD46-7969-498B-A52D-8C5D7202C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61CBBD46-7969-498B-A52D-8C5D7202C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29BD97-E11A-423A-8BB5-772584E29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C729BD97-E11A-423A-8BB5-772584E29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200349-6057-40AB-948E-86C80C353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AF200349-6057-40AB-948E-86C80C353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34FA4D-3440-4C39-B1F5-A7CB12E2C6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0C34FA4D-3440-4C39-B1F5-A7CB12E2C6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Inventory Turnover Rate Formula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1620746C-3DB5-48A9-AC08-2A40E72D5C68}" type="slidenum">
              <a:rPr lang="en-US" smtClean="0"/>
              <a:pPr algn="r">
                <a:defRPr/>
              </a:pPr>
              <a:t>33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4688" y="2049463"/>
            <a:ext cx="29622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Average Inventory</a:t>
            </a:r>
            <a:endParaRPr lang="en-US" b="1" dirty="0">
              <a:solidFill>
                <a:schemeClr val="tx2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2250" y="1751013"/>
            <a:ext cx="40163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Opening </a:t>
            </a:r>
            <a:r>
              <a:rPr lang="en-US" b="1" dirty="0" err="1">
                <a:latin typeface="+mj-lt"/>
                <a:ea typeface="ＭＳ Ｐゴシック" pitchFamily="84" charset="-128"/>
                <a:cs typeface="ＭＳ Ｐゴシック" pitchFamily="84" charset="-128"/>
              </a:rPr>
              <a:t>Inv</a:t>
            </a: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 + Closing </a:t>
            </a:r>
            <a:r>
              <a:rPr lang="en-US" b="1" dirty="0" err="1">
                <a:latin typeface="+mj-lt"/>
                <a:ea typeface="ＭＳ Ｐゴシック" pitchFamily="84" charset="-128"/>
                <a:cs typeface="ＭＳ Ｐゴシック" pitchFamily="84" charset="-128"/>
              </a:rPr>
              <a:t>Inv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2638" y="2759075"/>
            <a:ext cx="35718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2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1725" y="2235200"/>
            <a:ext cx="369888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98950" y="2465388"/>
            <a:ext cx="366553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93738" y="4119563"/>
            <a:ext cx="29241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accent4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Inventory Turnover</a:t>
            </a:r>
            <a:endParaRPr lang="en-US" b="1" dirty="0">
              <a:solidFill>
                <a:schemeClr val="accent4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54550" y="3819525"/>
            <a:ext cx="27733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Cost of Food Sold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59300" y="4827588"/>
            <a:ext cx="29622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Average Inventory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1725" y="4303713"/>
            <a:ext cx="3698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298950" y="4535488"/>
            <a:ext cx="366553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Inventory Turnover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9225"/>
            <a:ext cx="8534400" cy="172243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Ideal rate is for inventory to turnover every 1-2 weeks.  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To convert monthly inventory turnover rate to days to turnover the inventory…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					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4EC29DE5-CD33-44CC-AEA1-86A1860C48E1}" type="slidenum">
              <a:rPr lang="en-US" smtClean="0"/>
              <a:pPr algn="r">
                <a:defRPr/>
              </a:pPr>
              <a:t>34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09625" y="3465513"/>
            <a:ext cx="2690813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Days to turnover </a:t>
            </a:r>
            <a:endParaRPr lang="en-US" b="1" dirty="0">
              <a:solidFill>
                <a:schemeClr val="tx2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latin typeface="+mj-lt"/>
                <a:ea typeface="ＭＳ Ｐゴシック" pitchFamily="84" charset="-128"/>
                <a:cs typeface="ＭＳ Ｐゴシック" pitchFamily="84" charset="-128"/>
              </a:rPr>
              <a:t>inventory </a:t>
            </a:r>
            <a:endParaRPr lang="en-US" b="1" dirty="0">
              <a:solidFill>
                <a:schemeClr val="tx2"/>
              </a:solidFill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98950" y="3167063"/>
            <a:ext cx="348456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# of days in the month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7400" y="4173538"/>
            <a:ext cx="2887663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Inventory turnover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1725" y="3649663"/>
            <a:ext cx="36988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  <a:ea typeface="ＭＳ Ｐゴシック" pitchFamily="84" charset="-128"/>
                <a:cs typeface="ＭＳ Ｐゴシック" pitchFamily="84" charset="-128"/>
              </a:rPr>
              <a:t>=</a:t>
            </a:r>
            <a:endParaRPr lang="en-US" b="1" dirty="0">
              <a:latin typeface="+mj-lt"/>
              <a:ea typeface="ＭＳ Ｐゴシック" pitchFamily="84" charset="-128"/>
              <a:cs typeface="ＭＳ Ｐゴシック" pitchFamily="84" charset="-12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298950" y="3881438"/>
            <a:ext cx="366553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9d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F7FC4293-EEDB-4B72-8A4B-BE0098C5C0C8}" type="slidenum">
              <a:rPr lang="en-US" smtClean="0"/>
              <a:pPr algn="r">
                <a:defRPr/>
              </a:pPr>
              <a:t>35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5025" y="2566988"/>
            <a:ext cx="8308975" cy="2403475"/>
          </a:xfrm>
          <a:prstGeom prst="rect">
            <a:avLst/>
          </a:prstGeom>
          <a:gradFill>
            <a:gsLst>
              <a:gs pos="17000">
                <a:schemeClr val="tx2">
                  <a:lumMod val="90000"/>
                  <a:lumOff val="10000"/>
                </a:schemeClr>
              </a:gs>
              <a:gs pos="100000">
                <a:schemeClr val="tx2">
                  <a:lumMod val="75000"/>
                </a:schemeClr>
              </a:gs>
            </a:gsLst>
            <a:lin ang="66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/>
          <a:lstStyle/>
          <a:p>
            <a:pPr marL="0" lvl="1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b="1">
              <a:solidFill>
                <a:schemeClr val="bg1"/>
              </a:solidFill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308100" y="3205163"/>
            <a:ext cx="77374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bg1"/>
                </a:solidFill>
                <a:latin typeface="Century Gothic" pitchFamily="34" charset="0"/>
              </a:rPr>
              <a:t>For January, cost of food sold in restaurant is $37,500.  Opening inventory for January is $12,300 and closing inventory is $12,900.  How often (in number of days) does this restaurant’s inventory turnover?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Example 9d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9675"/>
            <a:ext cx="8534400" cy="5010150"/>
          </a:xfrm>
        </p:spPr>
        <p:txBody>
          <a:bodyPr/>
          <a:lstStyle/>
          <a:p>
            <a:pPr algn="ctr"/>
            <a:r>
              <a:rPr lang="en-US" smtClean="0">
                <a:ea typeface="ＭＳ Ｐゴシック"/>
                <a:cs typeface="ＭＳ Ｐゴシック"/>
              </a:rPr>
              <a:t>Average Inv. = (Opening + Closing) ÷ 2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= ($12,300 + $12,900) ÷ 2 </a:t>
            </a:r>
          </a:p>
          <a:p>
            <a:pPr algn="ctr"/>
            <a:r>
              <a:rPr lang="en-US" smtClean="0">
                <a:solidFill>
                  <a:schemeClr val="tx2"/>
                </a:solidFill>
                <a:ea typeface="ＭＳ Ｐゴシック"/>
                <a:cs typeface="ＭＳ Ｐゴシック"/>
              </a:rPr>
              <a:t>= $12,600</a:t>
            </a:r>
          </a:p>
          <a:p>
            <a:pPr algn="ctr"/>
            <a:endParaRPr lang="en-US" smtClean="0">
              <a:ea typeface="ＭＳ Ｐゴシック"/>
              <a:cs typeface="ＭＳ Ｐゴシック"/>
            </a:endParaRP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Inv. Turnover = Cost of Food Sold ÷ Avg. Inv.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= $37,500 ÷ $12,600 </a:t>
            </a:r>
          </a:p>
          <a:p>
            <a:pPr algn="ctr"/>
            <a:r>
              <a:rPr lang="en-US" smtClean="0">
                <a:solidFill>
                  <a:schemeClr val="tx2"/>
                </a:solidFill>
                <a:ea typeface="ＭＳ Ｐゴシック"/>
                <a:cs typeface="ＭＳ Ｐゴシック"/>
              </a:rPr>
              <a:t>= 2.98</a:t>
            </a:r>
          </a:p>
          <a:p>
            <a:pPr algn="ctr"/>
            <a:endParaRPr lang="en-US" smtClean="0">
              <a:ea typeface="ＭＳ Ｐゴシック"/>
              <a:cs typeface="ＭＳ Ｐゴシック"/>
            </a:endParaRP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Days to Turnover = Days in Mo. ÷ Inv. Turnover</a:t>
            </a:r>
          </a:p>
          <a:p>
            <a:pPr algn="ctr"/>
            <a:r>
              <a:rPr lang="en-US" smtClean="0">
                <a:ea typeface="ＭＳ Ｐゴシック"/>
                <a:cs typeface="ＭＳ Ｐゴシック"/>
              </a:rPr>
              <a:t>= 31 ÷ 2.98 </a:t>
            </a:r>
          </a:p>
          <a:p>
            <a:pPr algn="ctr"/>
            <a:r>
              <a:rPr lang="en-US" smtClean="0">
                <a:solidFill>
                  <a:schemeClr val="tx2"/>
                </a:solidFill>
                <a:ea typeface="ＭＳ Ｐゴシック"/>
                <a:cs typeface="ＭＳ Ｐゴシック"/>
              </a:rPr>
              <a:t>= 10.4 days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27C729BB-A217-4860-A593-0ABDC1282BC6}" type="slidenum">
              <a:rPr lang="en-US" smtClean="0"/>
              <a:pPr algn="r"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Benefits of Quick Turnover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C4A30A73-5A73-49F4-9D44-545806DC16B2}" type="slidenum">
              <a:rPr lang="en-US" smtClean="0"/>
              <a:pPr algn="r">
                <a:defRPr/>
              </a:pPr>
              <a:t>37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076632" y="1253621"/>
          <a:ext cx="6425381" cy="5519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FE124F-6AAC-4CB5-BC8F-3FAB759D5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3AFE124F-6AAC-4CB5-BC8F-3FAB759D53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CB04C1-A232-4D2C-9EA5-C35E84D639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AACB04C1-A232-4D2C-9EA5-C35E84D639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3D694C-EB02-437D-B84D-E9AE60DB5C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493D694C-EB02-437D-B84D-E9AE60DB5C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EDBB4E-D757-45D4-ACED-86C018C2C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18EDBB4E-D757-45D4-ACED-86C018C2C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955AAF-E4FA-41B9-B1F3-C0CBEBCF3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1D955AAF-E4FA-41B9-B1F3-C0CBEBCF3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Special Concerns for Beverages: Receiving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Alcohol picked up at ABC store checked by person picking it up and checked again by someone else at the business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Never leave delivered alcohol unattended until it is secured in storage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Schedule alcohol deliveries when no other deliveries are scheduled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Check labels and fill levels carefully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23C27163-4EF3-44F5-8F27-0CD13CB1C80A}" type="slidenum">
              <a:rPr lang="en-US" smtClean="0"/>
              <a:pPr algn="r"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>
                <a:ea typeface="ＭＳ Ｐゴシック"/>
                <a:cs typeface="ＭＳ Ｐゴシック"/>
              </a:rPr>
              <a:t>Special Concerns for Beverages: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Lock up alcohol and limit the number of managers with key access.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Store each type of bottle in its own bin.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Use bin numbers and order bins numerically for easy location.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E3C27AFA-9466-48FC-A6A8-BD4D717EBC15}" type="slidenum">
              <a:rPr lang="en-US" smtClean="0"/>
              <a:pPr algn="r"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Needed from Purchaser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Order Sheets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Bid Sheets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Product Specifications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Daily List of Deliveries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41A015AC-C2D5-4F35-8A00-91701D73FE9E}" type="slidenum">
              <a:rPr lang="en-US" smtClean="0"/>
              <a:pPr algn="r"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>
                <a:ea typeface="ＭＳ Ｐゴシック"/>
                <a:cs typeface="ＭＳ Ｐゴシック"/>
              </a:rPr>
              <a:t>Special Concerns for Beverages: Storage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2D2B30D5-5A29-461D-A012-EDA434CFDB3C}" type="slidenum">
              <a:rPr lang="en-US" smtClean="0"/>
              <a:pPr algn="r">
                <a:defRPr/>
              </a:pPr>
              <a:t>40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796413" y="1489586"/>
          <a:ext cx="7300452" cy="386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9CA8B1-AF5D-4CCB-A922-CBDCB1A8B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89CA8B1-AF5D-4CCB-A922-CBDCB1A8B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ED26920-4FBE-4E86-B569-1A0B6F03C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BED26920-4FBE-4E86-B569-1A0B6F03C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9A873F-6BC1-4038-B294-0659CB524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F99A873F-6BC1-4038-B294-0659CB524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3D76D2-ED55-4C13-BFC4-9959F567A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EC3D76D2-ED55-4C13-BFC4-9959F567A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>
                <a:ea typeface="ＭＳ Ｐゴシック"/>
                <a:cs typeface="ＭＳ Ｐゴシック"/>
              </a:rPr>
              <a:t>Special Concerns for Beverages: Issuing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Use a bottle exchange program.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Use written requisitions (even if storeroom is otherwise open).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Ideally, only one manager has the key and the right to issue alcohol.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Managers must check paperwork against inventories and verify control procedures are being implemented properly.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BE504FBA-7F57-42E8-8A11-CC834D5ACBF5}" type="slidenum">
              <a:rPr lang="en-US" smtClean="0"/>
              <a:pPr algn="r"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Checking Products and Invoices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7F406EAC-F05A-4E4B-AEB4-107FE3120D8C}" type="slidenum">
              <a:rPr lang="en-US" smtClean="0"/>
              <a:pPr algn="r"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1179871"/>
          <a:ext cx="8160774" cy="4439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A4B726-597A-4648-AD14-0E27349136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60A4B726-597A-4648-AD14-0E27349136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61E9E7-6709-4232-9639-EE932CF59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C61E9E7-6709-4232-9639-EE932CF594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135B51-1206-4336-84F5-4B355F7A8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14135B51-1206-4336-84F5-4B355F7A8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391F69-5E14-462F-9E0F-3F2B798F7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53391F69-5E14-462F-9E0F-3F2B798F71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Invoice Adjustments and Approvals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A31CA853-02CD-4DD5-9A67-2951988F6BBC}" type="slidenum">
              <a:rPr lang="en-US" smtClean="0"/>
              <a:pPr algn="r">
                <a:defRPr/>
              </a:pPr>
              <a:t>6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14631" y="1342103"/>
          <a:ext cx="7943541" cy="4852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E027625-4057-41FE-A290-D7281E56E1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E027625-4057-41FE-A290-D7281E56E1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5DCCC0-98CB-4AA6-BACC-3381FE111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2E5DCCC0-98CB-4AA6-BACC-3381FE111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6BBFC4-11D9-40FF-BA65-1FBA07F5F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76BBFC4-11D9-40FF-BA65-1FBA07F5F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F1F973-730F-44D1-8161-56AAA1E3D9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37F1F973-730F-44D1-8161-56AAA1E3D9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A83115-F232-4A8C-B872-5F73CB92E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3EA83115-F232-4A8C-B872-5F73CB92E1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EFD48A-C398-4EED-B62B-CCB10ED54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E8EFD48A-C398-4EED-B62B-CCB10ED54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Approving the Invoice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F4708500-7160-4C17-BBDB-FD3CF4B61464}" type="slidenum">
              <a:rPr lang="en-US" smtClean="0"/>
              <a:pPr algn="r"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1209368"/>
          <a:ext cx="8146026" cy="3996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3B47D5-9AFD-4FC5-9BF8-9AE055A87D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83B47D5-9AFD-4FC5-9BF8-9AE055A87D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D96743-8B57-41D8-9EF1-C93503DA3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DED96743-8B57-41D8-9EF1-C93503DA3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4EAF42-7D9A-4C83-ACE0-9D05A33C3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A74EAF42-7D9A-4C83-ACE0-9D05A33C3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Receiving Clerk’s Daily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List of all items received on a given day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Includes quantities and prices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Sorts items as </a:t>
            </a:r>
          </a:p>
          <a:p>
            <a:pPr lvl="2">
              <a:buFont typeface="Century Gothic" pitchFamily="34" charset="0"/>
              <a:buChar char="―"/>
            </a:pPr>
            <a:r>
              <a:rPr lang="en-US" smtClean="0">
                <a:ea typeface="ＭＳ Ｐゴシック"/>
              </a:rPr>
              <a:t>Directs (go to kitchen)</a:t>
            </a:r>
          </a:p>
          <a:p>
            <a:pPr lvl="2">
              <a:buFont typeface="Century Gothic" pitchFamily="34" charset="0"/>
              <a:buChar char="―"/>
            </a:pPr>
            <a:r>
              <a:rPr lang="en-US" smtClean="0">
                <a:ea typeface="ＭＳ Ｐゴシック"/>
              </a:rPr>
              <a:t>Stores (go to storeroom) </a:t>
            </a:r>
          </a:p>
          <a:p>
            <a:pPr lvl="2">
              <a:buFont typeface="Century Gothic" pitchFamily="34" charset="0"/>
              <a:buChar char="―"/>
            </a:pPr>
            <a:r>
              <a:rPr lang="en-US" smtClean="0">
                <a:ea typeface="ＭＳ Ｐゴシック"/>
              </a:rPr>
              <a:t>Sundries (non-food or –drink)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Easier to track daily food and beverage costs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Send with invoices and credit memos to accounting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21D9D48-2628-4AFE-A8F2-3AF5ABA16E5C}" type="slidenum">
              <a:rPr lang="en-US" smtClean="0"/>
              <a:pPr algn="r"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Food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Done quickly after receiving to prevent spoilage and theft</a:t>
            </a:r>
          </a:p>
          <a:p>
            <a:pPr>
              <a:buFont typeface="Arial" charset="0"/>
              <a:buChar char="•"/>
            </a:pPr>
            <a:r>
              <a:rPr lang="en-US" smtClean="0">
                <a:ea typeface="ＭＳ Ｐゴシック"/>
                <a:cs typeface="ＭＳ Ｐゴシック"/>
              </a:rPr>
              <a:t>Store frozen and refrigerated products first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>
              <a:defRPr/>
            </a:pPr>
            <a:fld id="{92BFA778-A303-4B08-B464-879A16970E0E}" type="slidenum">
              <a:rPr lang="en-US" smtClean="0"/>
              <a:pPr algn="r"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itchenManagementPPTTemplateRevised">
  <a:themeElements>
    <a:clrScheme name="Custom 11">
      <a:dk1>
        <a:sysClr val="windowText" lastClr="000000"/>
      </a:dk1>
      <a:lt1>
        <a:sysClr val="window" lastClr="FFFFFF"/>
      </a:lt1>
      <a:dk2>
        <a:srgbClr val="97124C"/>
      </a:dk2>
      <a:lt2>
        <a:srgbClr val="EEECE1"/>
      </a:lt2>
      <a:accent1>
        <a:srgbClr val="005C76"/>
      </a:accent1>
      <a:accent2>
        <a:srgbClr val="2D879D"/>
      </a:accent2>
      <a:accent3>
        <a:srgbClr val="6B1C42"/>
      </a:accent3>
      <a:accent4>
        <a:srgbClr val="9C9A00"/>
      </a:accent4>
      <a:accent5>
        <a:srgbClr val="C4CA42"/>
      </a:accent5>
      <a:accent6>
        <a:srgbClr val="007284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17000">
              <a:srgbClr val="D71A13"/>
            </a:gs>
            <a:gs pos="100000">
              <a:srgbClr val="DF7D1E">
                <a:alpha val="73000"/>
              </a:srgbClr>
            </a:gs>
          </a:gsLst>
          <a:lin ang="6600000" scaled="0"/>
        </a:gra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eaLnBrk="1" latinLnBrk="0" hangingPunct="1">
          <a:lnSpc>
            <a:spcPct val="90000"/>
          </a:lnSpc>
          <a:buClrTx/>
          <a:buSzTx/>
          <a:buFontTx/>
          <a:buNone/>
          <a:tabLst/>
          <a:defRPr b="1" smtClean="0">
            <a:solidFill>
              <a:schemeClr val="bg1"/>
            </a:solidFill>
            <a:effectLst/>
            <a:latin typeface="Century Gothic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KitchenManagementPPTTemplateRevised</Template>
  <TotalTime>108</TotalTime>
  <Words>1076</Words>
  <Application>Microsoft Office PowerPoint</Application>
  <PresentationFormat>On-screen Show (4:3)</PresentationFormat>
  <Paragraphs>222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ＭＳ Ｐゴシック</vt:lpstr>
      <vt:lpstr>Century Gothic</vt:lpstr>
      <vt:lpstr>Calibri</vt:lpstr>
      <vt:lpstr>KitchenManagementPPTTemplateRevised</vt:lpstr>
      <vt:lpstr>KitchenManagementPPTTemplateRevised</vt:lpstr>
      <vt:lpstr>KitchenManagementPPTTemplateRevised</vt:lpstr>
      <vt:lpstr>KitchenManagementPPTTemplateRevised</vt:lpstr>
      <vt:lpstr>KitchenManagementPPTTemplateRevised</vt:lpstr>
      <vt:lpstr>KitchenManagementPPTTemplateRevised</vt:lpstr>
      <vt:lpstr>Slide 1</vt:lpstr>
      <vt:lpstr>Opening Questions</vt:lpstr>
      <vt:lpstr>Required Resources for Receiving</vt:lpstr>
      <vt:lpstr>Needed from Purchaser</vt:lpstr>
      <vt:lpstr>Checking Products and Invoices</vt:lpstr>
      <vt:lpstr>Invoice Adjustments and Approvals</vt:lpstr>
      <vt:lpstr>Approving the Invoice</vt:lpstr>
      <vt:lpstr>Receiving Clerk’s Daily Report</vt:lpstr>
      <vt:lpstr>Food Storage</vt:lpstr>
      <vt:lpstr>Coolers</vt:lpstr>
      <vt:lpstr>Dry Storage</vt:lpstr>
      <vt:lpstr>Chemical and Cleaning Supplies</vt:lpstr>
      <vt:lpstr>Storage Guidelines</vt:lpstr>
      <vt:lpstr>Requisitions and Issuing</vt:lpstr>
      <vt:lpstr>Closed vs. Open Storerooms</vt:lpstr>
      <vt:lpstr>Storeroom Controls</vt:lpstr>
      <vt:lpstr>Requisition and Issuing Process</vt:lpstr>
      <vt:lpstr>Transfers</vt:lpstr>
      <vt:lpstr>Conducting Inventory</vt:lpstr>
      <vt:lpstr>Valuing Inventory</vt:lpstr>
      <vt:lpstr>Valuing Inventory</vt:lpstr>
      <vt:lpstr>FIFO (First In, First Out) Method</vt:lpstr>
      <vt:lpstr>Example 9a</vt:lpstr>
      <vt:lpstr>Example 9a (cont.)</vt:lpstr>
      <vt:lpstr>LIFO (Last In, First Out) Method</vt:lpstr>
      <vt:lpstr>Example 9b</vt:lpstr>
      <vt:lpstr>Weighted Average Method</vt:lpstr>
      <vt:lpstr>Example 9c</vt:lpstr>
      <vt:lpstr>Actual Cost Method</vt:lpstr>
      <vt:lpstr>Most Recent Price Method</vt:lpstr>
      <vt:lpstr>Total Inventory Value</vt:lpstr>
      <vt:lpstr>Preventing Inventory Theft</vt:lpstr>
      <vt:lpstr>Inventory Turnover Rate Formula</vt:lpstr>
      <vt:lpstr>Inventory Turnover Rate</vt:lpstr>
      <vt:lpstr>Example 9d</vt:lpstr>
      <vt:lpstr>Example 9d (cont.)</vt:lpstr>
      <vt:lpstr>Benefits of Quick Turnover</vt:lpstr>
      <vt:lpstr>Special Concerns for Beverages: Receiving</vt:lpstr>
      <vt:lpstr>Special Concerns for Beverages: Storage</vt:lpstr>
      <vt:lpstr>Special Concerns for Beverages: Storage</vt:lpstr>
      <vt:lpstr>Special Concerns for Beverages: Issuing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Guidelines for SMEs</dc:title>
  <dc:creator>Allison</dc:creator>
  <cp:lastModifiedBy>Lara Dimmick</cp:lastModifiedBy>
  <cp:revision>38</cp:revision>
  <cp:lastPrinted>2011-10-14T05:13:17Z</cp:lastPrinted>
  <dcterms:created xsi:type="dcterms:W3CDTF">2012-03-13T02:54:55Z</dcterms:created>
  <dcterms:modified xsi:type="dcterms:W3CDTF">2012-04-02T13:33:17Z</dcterms:modified>
</cp:coreProperties>
</file>